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2"/>
  </p:notesMasterIdLst>
  <p:sldIdLst>
    <p:sldId id="256" r:id="rId3"/>
    <p:sldId id="261" r:id="rId4"/>
    <p:sldId id="284" r:id="rId5"/>
    <p:sldId id="304" r:id="rId6"/>
    <p:sldId id="306" r:id="rId7"/>
    <p:sldId id="305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5" r:id="rId16"/>
    <p:sldId id="316" r:id="rId17"/>
    <p:sldId id="317" r:id="rId18"/>
    <p:sldId id="318" r:id="rId19"/>
    <p:sldId id="319" r:id="rId20"/>
    <p:sldId id="320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1F5"/>
    <a:srgbClr val="FFCCCC"/>
    <a:srgbClr val="F5E0F4"/>
    <a:srgbClr val="106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864BF6-C3B4-4E88-8ED7-A7D58DB47D4A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hr-HR"/>
        </a:p>
      </dgm:t>
    </dgm:pt>
    <dgm:pt modelId="{B77D3692-9F63-4D61-9596-87BACE0B2047}">
      <dgm:prSet phldrT="[Text]"/>
      <dgm:spPr/>
      <dgm:t>
        <a:bodyPr/>
        <a:lstStyle/>
        <a:p>
          <a:r>
            <a:rPr lang="hr-HR" dirty="0" smtClean="0"/>
            <a:t>1. ČIMBENICI OBLIKOVANJA ORGANIZACIJE</a:t>
          </a:r>
          <a:endParaRPr lang="hr-HR" dirty="0"/>
        </a:p>
      </dgm:t>
    </dgm:pt>
    <dgm:pt modelId="{A8D0E4F1-BB44-4729-BE1D-8F10FC3C9BB1}" type="sibTrans" cxnId="{C1E143CF-A3A5-403C-A2E0-0F25A1E8F6E1}">
      <dgm:prSet/>
      <dgm:spPr/>
      <dgm:t>
        <a:bodyPr/>
        <a:lstStyle/>
        <a:p>
          <a:endParaRPr lang="hr-HR"/>
        </a:p>
      </dgm:t>
    </dgm:pt>
    <dgm:pt modelId="{48192924-1B6E-479C-8D52-328A99EC2183}" type="parTrans" cxnId="{C1E143CF-A3A5-403C-A2E0-0F25A1E8F6E1}">
      <dgm:prSet/>
      <dgm:spPr/>
      <dgm:t>
        <a:bodyPr/>
        <a:lstStyle/>
        <a:p>
          <a:endParaRPr lang="hr-HR"/>
        </a:p>
      </dgm:t>
    </dgm:pt>
    <dgm:pt modelId="{1C4E7C63-867F-49C6-8B53-C067856A293F}">
      <dgm:prSet phldrT="[Text]"/>
      <dgm:spPr/>
      <dgm:t>
        <a:bodyPr/>
        <a:lstStyle/>
        <a:p>
          <a:r>
            <a:rPr lang="hr-HR" dirty="0" smtClean="0"/>
            <a:t>2. MODALITETI ORGANIZACIJE MARKETINGA</a:t>
          </a:r>
          <a:endParaRPr lang="hr-HR" dirty="0"/>
        </a:p>
      </dgm:t>
    </dgm:pt>
    <dgm:pt modelId="{2B1A6BA4-217C-4AF0-BE4B-21097E147B5D}" type="parTrans" cxnId="{13F3BF5C-6D60-4D76-967E-512FAC811328}">
      <dgm:prSet/>
      <dgm:spPr/>
      <dgm:t>
        <a:bodyPr/>
        <a:lstStyle/>
        <a:p>
          <a:endParaRPr lang="hr-HR"/>
        </a:p>
      </dgm:t>
    </dgm:pt>
    <dgm:pt modelId="{2F6FB631-1636-44A9-A98B-EBAC70CEADC8}" type="sibTrans" cxnId="{13F3BF5C-6D60-4D76-967E-512FAC811328}">
      <dgm:prSet/>
      <dgm:spPr/>
      <dgm:t>
        <a:bodyPr/>
        <a:lstStyle/>
        <a:p>
          <a:endParaRPr lang="hr-HR"/>
        </a:p>
      </dgm:t>
    </dgm:pt>
    <dgm:pt modelId="{A6DACFF7-AFC0-4E4F-89F8-F2C6049293A6}">
      <dgm:prSet phldrT="[Text]"/>
      <dgm:spPr/>
      <dgm:t>
        <a:bodyPr/>
        <a:lstStyle/>
        <a:p>
          <a:r>
            <a:rPr lang="hr-HR" dirty="0" smtClean="0"/>
            <a:t>3. MARKETINŠKA KONTROLA I PROCES NJEZINE PROVEDBE</a:t>
          </a:r>
          <a:endParaRPr lang="hr-HR" dirty="0"/>
        </a:p>
      </dgm:t>
    </dgm:pt>
    <dgm:pt modelId="{75BE6252-FB81-48A7-891B-6AC94D3E1423}" type="parTrans" cxnId="{EB8A01AB-8DF1-4EE7-943D-0EBC8084B5BF}">
      <dgm:prSet/>
      <dgm:spPr/>
      <dgm:t>
        <a:bodyPr/>
        <a:lstStyle/>
        <a:p>
          <a:endParaRPr lang="hr-HR"/>
        </a:p>
      </dgm:t>
    </dgm:pt>
    <dgm:pt modelId="{9CC22068-7AC4-439A-BEAA-E2DE7C78E8E8}" type="sibTrans" cxnId="{EB8A01AB-8DF1-4EE7-943D-0EBC8084B5BF}">
      <dgm:prSet/>
      <dgm:spPr/>
      <dgm:t>
        <a:bodyPr/>
        <a:lstStyle/>
        <a:p>
          <a:endParaRPr lang="hr-HR"/>
        </a:p>
      </dgm:t>
    </dgm:pt>
    <dgm:pt modelId="{571137BF-2F72-4E2C-951A-9E8B6D199A92}">
      <dgm:prSet phldrT="[Text]"/>
      <dgm:spPr/>
      <dgm:t>
        <a:bodyPr/>
        <a:lstStyle/>
        <a:p>
          <a:r>
            <a:rPr lang="hr-HR" dirty="0" smtClean="0"/>
            <a:t>5. KONTROLA MARKETINŠKIH ODLUKA MARKETINŠKIH AKTIVNOSTI</a:t>
          </a:r>
          <a:endParaRPr lang="hr-HR" dirty="0"/>
        </a:p>
      </dgm:t>
    </dgm:pt>
    <dgm:pt modelId="{C84FA3CB-6567-457E-BF78-5F02E37EE4C0}" type="parTrans" cxnId="{2D89F7E1-756D-41A4-9ECF-12FF14E84853}">
      <dgm:prSet/>
      <dgm:spPr/>
      <dgm:t>
        <a:bodyPr/>
        <a:lstStyle/>
        <a:p>
          <a:endParaRPr lang="hr-HR"/>
        </a:p>
      </dgm:t>
    </dgm:pt>
    <dgm:pt modelId="{A5CD902E-BC54-4A1A-9269-F50724E08FC9}" type="sibTrans" cxnId="{2D89F7E1-756D-41A4-9ECF-12FF14E84853}">
      <dgm:prSet/>
      <dgm:spPr/>
      <dgm:t>
        <a:bodyPr/>
        <a:lstStyle/>
        <a:p>
          <a:endParaRPr lang="hr-HR"/>
        </a:p>
      </dgm:t>
    </dgm:pt>
    <dgm:pt modelId="{DFBCFB6F-E15B-4403-9B36-63453060FD51}" type="pres">
      <dgm:prSet presAssocID="{46864BF6-C3B4-4E88-8ED7-A7D58DB47D4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C614A519-6F29-4144-BA59-FDB72EFA07AD}" type="pres">
      <dgm:prSet presAssocID="{46864BF6-C3B4-4E88-8ED7-A7D58DB47D4A}" presName="Name1" presStyleCnt="0"/>
      <dgm:spPr/>
    </dgm:pt>
    <dgm:pt modelId="{F2983D11-7574-45C1-A5A5-2EF61222D822}" type="pres">
      <dgm:prSet presAssocID="{46864BF6-C3B4-4E88-8ED7-A7D58DB47D4A}" presName="cycle" presStyleCnt="0"/>
      <dgm:spPr/>
    </dgm:pt>
    <dgm:pt modelId="{66ED6429-6030-47A3-A3C8-07EC2C105A1B}" type="pres">
      <dgm:prSet presAssocID="{46864BF6-C3B4-4E88-8ED7-A7D58DB47D4A}" presName="srcNode" presStyleLbl="node1" presStyleIdx="0" presStyleCnt="4"/>
      <dgm:spPr/>
    </dgm:pt>
    <dgm:pt modelId="{18CCCA23-5680-485C-AAF8-8826A389E1DA}" type="pres">
      <dgm:prSet presAssocID="{46864BF6-C3B4-4E88-8ED7-A7D58DB47D4A}" presName="conn" presStyleLbl="parChTrans1D2" presStyleIdx="0" presStyleCnt="1"/>
      <dgm:spPr/>
      <dgm:t>
        <a:bodyPr/>
        <a:lstStyle/>
        <a:p>
          <a:endParaRPr lang="hr-HR"/>
        </a:p>
      </dgm:t>
    </dgm:pt>
    <dgm:pt modelId="{CDBBEF68-AFB2-4E48-B922-7F139D459308}" type="pres">
      <dgm:prSet presAssocID="{46864BF6-C3B4-4E88-8ED7-A7D58DB47D4A}" presName="extraNode" presStyleLbl="node1" presStyleIdx="0" presStyleCnt="4"/>
      <dgm:spPr/>
    </dgm:pt>
    <dgm:pt modelId="{0246CDE8-DEDB-428D-A9D0-C2E27C2C2BE0}" type="pres">
      <dgm:prSet presAssocID="{46864BF6-C3B4-4E88-8ED7-A7D58DB47D4A}" presName="dstNode" presStyleLbl="node1" presStyleIdx="0" presStyleCnt="4"/>
      <dgm:spPr/>
    </dgm:pt>
    <dgm:pt modelId="{FF7B94D0-EAAD-4DDC-BE20-1CBD7F83CA55}" type="pres">
      <dgm:prSet presAssocID="{B77D3692-9F63-4D61-9596-87BACE0B204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E47A7DB-37BD-432B-8B6C-AD1752848F04}" type="pres">
      <dgm:prSet presAssocID="{B77D3692-9F63-4D61-9596-87BACE0B2047}" presName="accent_1" presStyleCnt="0"/>
      <dgm:spPr/>
    </dgm:pt>
    <dgm:pt modelId="{8BF6FB4D-092C-4DB2-B4B0-573BCDCCA393}" type="pres">
      <dgm:prSet presAssocID="{B77D3692-9F63-4D61-9596-87BACE0B2047}" presName="accentRepeatNode" presStyleLbl="solidFgAcc1" presStyleIdx="0" presStyleCnt="4"/>
      <dgm:spPr/>
    </dgm:pt>
    <dgm:pt modelId="{E4FC8AC0-3F09-4404-864F-3496E88B8953}" type="pres">
      <dgm:prSet presAssocID="{1C4E7C63-867F-49C6-8B53-C067856A293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290A04B-089F-4C54-AD31-2C580DA0FF2A}" type="pres">
      <dgm:prSet presAssocID="{1C4E7C63-867F-49C6-8B53-C067856A293F}" presName="accent_2" presStyleCnt="0"/>
      <dgm:spPr/>
    </dgm:pt>
    <dgm:pt modelId="{3CF3CAAA-5E74-4C15-BDEF-17BF3957EC95}" type="pres">
      <dgm:prSet presAssocID="{1C4E7C63-867F-49C6-8B53-C067856A293F}" presName="accentRepeatNode" presStyleLbl="solidFgAcc1" presStyleIdx="1" presStyleCnt="4"/>
      <dgm:spPr/>
    </dgm:pt>
    <dgm:pt modelId="{488D8EE0-5384-4444-9CF7-D071D0DE7019}" type="pres">
      <dgm:prSet presAssocID="{A6DACFF7-AFC0-4E4F-89F8-F2C6049293A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4C2260B-8158-4DD4-904E-DBC81EFC0258}" type="pres">
      <dgm:prSet presAssocID="{A6DACFF7-AFC0-4E4F-89F8-F2C6049293A6}" presName="accent_3" presStyleCnt="0"/>
      <dgm:spPr/>
    </dgm:pt>
    <dgm:pt modelId="{69D63AC9-FF06-4508-8FC1-728D2DB99086}" type="pres">
      <dgm:prSet presAssocID="{A6DACFF7-AFC0-4E4F-89F8-F2C6049293A6}" presName="accentRepeatNode" presStyleLbl="solidFgAcc1" presStyleIdx="2" presStyleCnt="4"/>
      <dgm:spPr/>
    </dgm:pt>
    <dgm:pt modelId="{6B4DCA6B-8E4B-4E47-A7F7-DF1751348BC2}" type="pres">
      <dgm:prSet presAssocID="{571137BF-2F72-4E2C-951A-9E8B6D199A9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7D28F2-355D-4550-B046-C380D1112765}" type="pres">
      <dgm:prSet presAssocID="{571137BF-2F72-4E2C-951A-9E8B6D199A92}" presName="accent_4" presStyleCnt="0"/>
      <dgm:spPr/>
    </dgm:pt>
    <dgm:pt modelId="{1137AA42-6AA8-41A4-AAD8-31505D0DB5DE}" type="pres">
      <dgm:prSet presAssocID="{571137BF-2F72-4E2C-951A-9E8B6D199A92}" presName="accentRepeatNode" presStyleLbl="solidFgAcc1" presStyleIdx="3" presStyleCnt="4"/>
      <dgm:spPr/>
    </dgm:pt>
  </dgm:ptLst>
  <dgm:cxnLst>
    <dgm:cxn modelId="{9EC19A86-7782-4F43-828E-B21CCAAC22E3}" type="presOf" srcId="{1C4E7C63-867F-49C6-8B53-C067856A293F}" destId="{E4FC8AC0-3F09-4404-864F-3496E88B8953}" srcOrd="0" destOrd="0" presId="urn:microsoft.com/office/officeart/2008/layout/VerticalCurvedList"/>
    <dgm:cxn modelId="{E22A5A96-1107-42B5-8C9F-2877D08A7C35}" type="presOf" srcId="{571137BF-2F72-4E2C-951A-9E8B6D199A92}" destId="{6B4DCA6B-8E4B-4E47-A7F7-DF1751348BC2}" srcOrd="0" destOrd="0" presId="urn:microsoft.com/office/officeart/2008/layout/VerticalCurvedList"/>
    <dgm:cxn modelId="{13F3BF5C-6D60-4D76-967E-512FAC811328}" srcId="{46864BF6-C3B4-4E88-8ED7-A7D58DB47D4A}" destId="{1C4E7C63-867F-49C6-8B53-C067856A293F}" srcOrd="1" destOrd="0" parTransId="{2B1A6BA4-217C-4AF0-BE4B-21097E147B5D}" sibTransId="{2F6FB631-1636-44A9-A98B-EBAC70CEADC8}"/>
    <dgm:cxn modelId="{62472F95-5CF1-40C8-B5B6-878CDFFE62C3}" type="presOf" srcId="{46864BF6-C3B4-4E88-8ED7-A7D58DB47D4A}" destId="{DFBCFB6F-E15B-4403-9B36-63453060FD51}" srcOrd="0" destOrd="0" presId="urn:microsoft.com/office/officeart/2008/layout/VerticalCurvedList"/>
    <dgm:cxn modelId="{CCA8FEFA-4433-4BA7-8017-AE2BCF96237D}" type="presOf" srcId="{B77D3692-9F63-4D61-9596-87BACE0B2047}" destId="{FF7B94D0-EAAD-4DDC-BE20-1CBD7F83CA55}" srcOrd="0" destOrd="0" presId="urn:microsoft.com/office/officeart/2008/layout/VerticalCurvedList"/>
    <dgm:cxn modelId="{EB8A01AB-8DF1-4EE7-943D-0EBC8084B5BF}" srcId="{46864BF6-C3B4-4E88-8ED7-A7D58DB47D4A}" destId="{A6DACFF7-AFC0-4E4F-89F8-F2C6049293A6}" srcOrd="2" destOrd="0" parTransId="{75BE6252-FB81-48A7-891B-6AC94D3E1423}" sibTransId="{9CC22068-7AC4-439A-BEAA-E2DE7C78E8E8}"/>
    <dgm:cxn modelId="{B5BB3A45-7864-4DC9-AA5E-B8A4D168BAB7}" type="presOf" srcId="{A8D0E4F1-BB44-4729-BE1D-8F10FC3C9BB1}" destId="{18CCCA23-5680-485C-AAF8-8826A389E1DA}" srcOrd="0" destOrd="0" presId="urn:microsoft.com/office/officeart/2008/layout/VerticalCurvedList"/>
    <dgm:cxn modelId="{2D89F7E1-756D-41A4-9ECF-12FF14E84853}" srcId="{46864BF6-C3B4-4E88-8ED7-A7D58DB47D4A}" destId="{571137BF-2F72-4E2C-951A-9E8B6D199A92}" srcOrd="3" destOrd="0" parTransId="{C84FA3CB-6567-457E-BF78-5F02E37EE4C0}" sibTransId="{A5CD902E-BC54-4A1A-9269-F50724E08FC9}"/>
    <dgm:cxn modelId="{C1E143CF-A3A5-403C-A2E0-0F25A1E8F6E1}" srcId="{46864BF6-C3B4-4E88-8ED7-A7D58DB47D4A}" destId="{B77D3692-9F63-4D61-9596-87BACE0B2047}" srcOrd="0" destOrd="0" parTransId="{48192924-1B6E-479C-8D52-328A99EC2183}" sibTransId="{A8D0E4F1-BB44-4729-BE1D-8F10FC3C9BB1}"/>
    <dgm:cxn modelId="{C442C937-B6A6-4A92-8424-C19E7696F399}" type="presOf" srcId="{A6DACFF7-AFC0-4E4F-89F8-F2C6049293A6}" destId="{488D8EE0-5384-4444-9CF7-D071D0DE7019}" srcOrd="0" destOrd="0" presId="urn:microsoft.com/office/officeart/2008/layout/VerticalCurvedList"/>
    <dgm:cxn modelId="{1CBFFE89-992D-42F7-AC15-7E04F2EB3154}" type="presParOf" srcId="{DFBCFB6F-E15B-4403-9B36-63453060FD51}" destId="{C614A519-6F29-4144-BA59-FDB72EFA07AD}" srcOrd="0" destOrd="0" presId="urn:microsoft.com/office/officeart/2008/layout/VerticalCurvedList"/>
    <dgm:cxn modelId="{59424EFF-478C-414B-B9F2-035AB5BCA6D7}" type="presParOf" srcId="{C614A519-6F29-4144-BA59-FDB72EFA07AD}" destId="{F2983D11-7574-45C1-A5A5-2EF61222D822}" srcOrd="0" destOrd="0" presId="urn:microsoft.com/office/officeart/2008/layout/VerticalCurvedList"/>
    <dgm:cxn modelId="{57DE4F09-7BCE-4D28-BC9F-6234E09B3504}" type="presParOf" srcId="{F2983D11-7574-45C1-A5A5-2EF61222D822}" destId="{66ED6429-6030-47A3-A3C8-07EC2C105A1B}" srcOrd="0" destOrd="0" presId="urn:microsoft.com/office/officeart/2008/layout/VerticalCurvedList"/>
    <dgm:cxn modelId="{294267A9-510E-44F7-95CB-1474E4195544}" type="presParOf" srcId="{F2983D11-7574-45C1-A5A5-2EF61222D822}" destId="{18CCCA23-5680-485C-AAF8-8826A389E1DA}" srcOrd="1" destOrd="0" presId="urn:microsoft.com/office/officeart/2008/layout/VerticalCurvedList"/>
    <dgm:cxn modelId="{DE2C44BB-F4D9-4582-99B3-2D71A79AEA95}" type="presParOf" srcId="{F2983D11-7574-45C1-A5A5-2EF61222D822}" destId="{CDBBEF68-AFB2-4E48-B922-7F139D459308}" srcOrd="2" destOrd="0" presId="urn:microsoft.com/office/officeart/2008/layout/VerticalCurvedList"/>
    <dgm:cxn modelId="{D7C2411B-2B3D-4CD5-AD76-27E068742D8D}" type="presParOf" srcId="{F2983D11-7574-45C1-A5A5-2EF61222D822}" destId="{0246CDE8-DEDB-428D-A9D0-C2E27C2C2BE0}" srcOrd="3" destOrd="0" presId="urn:microsoft.com/office/officeart/2008/layout/VerticalCurvedList"/>
    <dgm:cxn modelId="{8075504D-F29A-4925-9B1E-D3513600E5BA}" type="presParOf" srcId="{C614A519-6F29-4144-BA59-FDB72EFA07AD}" destId="{FF7B94D0-EAAD-4DDC-BE20-1CBD7F83CA55}" srcOrd="1" destOrd="0" presId="urn:microsoft.com/office/officeart/2008/layout/VerticalCurvedList"/>
    <dgm:cxn modelId="{1E1C9A66-541D-4D0D-B190-0737924F8EDF}" type="presParOf" srcId="{C614A519-6F29-4144-BA59-FDB72EFA07AD}" destId="{BE47A7DB-37BD-432B-8B6C-AD1752848F04}" srcOrd="2" destOrd="0" presId="urn:microsoft.com/office/officeart/2008/layout/VerticalCurvedList"/>
    <dgm:cxn modelId="{F9008AA4-A41D-4F59-8A10-2539124F76C7}" type="presParOf" srcId="{BE47A7DB-37BD-432B-8B6C-AD1752848F04}" destId="{8BF6FB4D-092C-4DB2-B4B0-573BCDCCA393}" srcOrd="0" destOrd="0" presId="urn:microsoft.com/office/officeart/2008/layout/VerticalCurvedList"/>
    <dgm:cxn modelId="{2C9B4BCF-6520-4864-91C9-B43A141A6E66}" type="presParOf" srcId="{C614A519-6F29-4144-BA59-FDB72EFA07AD}" destId="{E4FC8AC0-3F09-4404-864F-3496E88B8953}" srcOrd="3" destOrd="0" presId="urn:microsoft.com/office/officeart/2008/layout/VerticalCurvedList"/>
    <dgm:cxn modelId="{B8980B2E-8144-48B0-AA86-E98332EA11A3}" type="presParOf" srcId="{C614A519-6F29-4144-BA59-FDB72EFA07AD}" destId="{F290A04B-089F-4C54-AD31-2C580DA0FF2A}" srcOrd="4" destOrd="0" presId="urn:microsoft.com/office/officeart/2008/layout/VerticalCurvedList"/>
    <dgm:cxn modelId="{61579446-DD41-4EE6-AF10-A2191C1FC79D}" type="presParOf" srcId="{F290A04B-089F-4C54-AD31-2C580DA0FF2A}" destId="{3CF3CAAA-5E74-4C15-BDEF-17BF3957EC95}" srcOrd="0" destOrd="0" presId="urn:microsoft.com/office/officeart/2008/layout/VerticalCurvedList"/>
    <dgm:cxn modelId="{9401E51D-045F-4C42-A771-8641B911DDD7}" type="presParOf" srcId="{C614A519-6F29-4144-BA59-FDB72EFA07AD}" destId="{488D8EE0-5384-4444-9CF7-D071D0DE7019}" srcOrd="5" destOrd="0" presId="urn:microsoft.com/office/officeart/2008/layout/VerticalCurvedList"/>
    <dgm:cxn modelId="{E55A57B8-F099-4891-9F2D-4900855DDF8A}" type="presParOf" srcId="{C614A519-6F29-4144-BA59-FDB72EFA07AD}" destId="{C4C2260B-8158-4DD4-904E-DBC81EFC0258}" srcOrd="6" destOrd="0" presId="urn:microsoft.com/office/officeart/2008/layout/VerticalCurvedList"/>
    <dgm:cxn modelId="{93A388BB-8FAE-4CDC-818E-CF447F194804}" type="presParOf" srcId="{C4C2260B-8158-4DD4-904E-DBC81EFC0258}" destId="{69D63AC9-FF06-4508-8FC1-728D2DB99086}" srcOrd="0" destOrd="0" presId="urn:microsoft.com/office/officeart/2008/layout/VerticalCurvedList"/>
    <dgm:cxn modelId="{8F48C92F-C523-45D1-B8AA-B7A38A4B5743}" type="presParOf" srcId="{C614A519-6F29-4144-BA59-FDB72EFA07AD}" destId="{6B4DCA6B-8E4B-4E47-A7F7-DF1751348BC2}" srcOrd="7" destOrd="0" presId="urn:microsoft.com/office/officeart/2008/layout/VerticalCurvedList"/>
    <dgm:cxn modelId="{AE0F7D09-A1F6-4FF8-88E9-DF8B45F4FBE8}" type="presParOf" srcId="{C614A519-6F29-4144-BA59-FDB72EFA07AD}" destId="{177D28F2-355D-4550-B046-C380D1112765}" srcOrd="8" destOrd="0" presId="urn:microsoft.com/office/officeart/2008/layout/VerticalCurvedList"/>
    <dgm:cxn modelId="{EF84A597-5473-492B-8843-7FDDAC2FC468}" type="presParOf" srcId="{177D28F2-355D-4550-B046-C380D1112765}" destId="{1137AA42-6AA8-41A4-AAD8-31505D0DB5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BD14B7-10F8-4E46-B84B-C6BDC72DD24A}" type="doc">
      <dgm:prSet loTypeId="urn:microsoft.com/office/officeart/2005/8/layout/orgChart1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BEA6BAD8-654C-41ED-BF21-C9B21801CA79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Marketinški potpredsjednik</a:t>
          </a:r>
          <a:endParaRPr lang="hr-HR" sz="1600" b="1" dirty="0">
            <a:latin typeface="Candara" pitchFamily="34" charset="0"/>
          </a:endParaRPr>
        </a:p>
      </dgm:t>
    </dgm:pt>
    <dgm:pt modelId="{53B41CD4-101F-48EE-B0A6-1BC1E8077B07}" type="parTrans" cxnId="{E6C6EAA8-812E-433F-88D7-14F6C5CD2C9F}">
      <dgm:prSet/>
      <dgm:spPr/>
      <dgm:t>
        <a:bodyPr/>
        <a:lstStyle/>
        <a:p>
          <a:endParaRPr lang="hr-HR"/>
        </a:p>
      </dgm:t>
    </dgm:pt>
    <dgm:pt modelId="{5E75D70D-076D-41E3-82DA-A8CAE4A99DC5}" type="sibTrans" cxnId="{E6C6EAA8-812E-433F-88D7-14F6C5CD2C9F}">
      <dgm:prSet/>
      <dgm:spPr/>
      <dgm:t>
        <a:bodyPr/>
        <a:lstStyle/>
        <a:p>
          <a:endParaRPr lang="hr-HR"/>
        </a:p>
      </dgm:t>
    </dgm:pt>
    <dgm:pt modelId="{DEDC8008-7BC3-419B-8D36-9438D32E28B4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Zapadna regija</a:t>
          </a:r>
          <a:endParaRPr lang="hr-HR" sz="1600" dirty="0">
            <a:latin typeface="Candara" pitchFamily="34" charset="0"/>
          </a:endParaRPr>
        </a:p>
      </dgm:t>
    </dgm:pt>
    <dgm:pt modelId="{99A6DA8F-670C-4AC4-B3BE-229A2123DDAE}" type="parTrans" cxnId="{1D9FBABE-BE81-4E11-A09B-1A313AFBA4A2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B87F1BCF-79B6-4FBB-B716-0D426FF0C4A7}" type="sibTrans" cxnId="{1D9FBABE-BE81-4E11-A09B-1A313AFBA4A2}">
      <dgm:prSet/>
      <dgm:spPr/>
      <dgm:t>
        <a:bodyPr/>
        <a:lstStyle/>
        <a:p>
          <a:endParaRPr lang="hr-HR"/>
        </a:p>
      </dgm:t>
    </dgm:pt>
    <dgm:pt modelId="{90A3E4CE-A252-4182-AD72-1B3214789C05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Istočna regija</a:t>
          </a:r>
          <a:endParaRPr lang="hr-HR" sz="1600" b="1" dirty="0">
            <a:latin typeface="Candara" pitchFamily="34" charset="0"/>
          </a:endParaRPr>
        </a:p>
      </dgm:t>
    </dgm:pt>
    <dgm:pt modelId="{9229A0F6-439E-4EAD-93FF-29600C199927}" type="parTrans" cxnId="{EC4A2D4C-E4B5-4021-A26A-D3D8EBF47BE9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E3D53B7A-F61C-4ACC-8BB0-7F03A19319D9}" type="sibTrans" cxnId="{EC4A2D4C-E4B5-4021-A26A-D3D8EBF47BE9}">
      <dgm:prSet/>
      <dgm:spPr/>
      <dgm:t>
        <a:bodyPr/>
        <a:lstStyle/>
        <a:p>
          <a:endParaRPr lang="hr-HR"/>
        </a:p>
      </dgm:t>
    </dgm:pt>
    <dgm:pt modelId="{F9D440AC-033E-494E-B413-6333792C4FB3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Jugoistočna regija</a:t>
          </a:r>
          <a:endParaRPr lang="hr-HR" sz="1600" b="1" dirty="0">
            <a:latin typeface="Candara" pitchFamily="34" charset="0"/>
          </a:endParaRPr>
        </a:p>
      </dgm:t>
    </dgm:pt>
    <dgm:pt modelId="{EE16CE3D-FB79-4035-BC2F-C4E88C9D4065}" type="parTrans" cxnId="{E833B082-4E62-45A3-926A-4835EBDBECBA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75704732-80F9-4D10-AA0D-BD3FA61B2A74}" type="sibTrans" cxnId="{E833B082-4E62-45A3-926A-4835EBDBECBA}">
      <dgm:prSet/>
      <dgm:spPr/>
      <dgm:t>
        <a:bodyPr/>
        <a:lstStyle/>
        <a:p>
          <a:endParaRPr lang="hr-HR"/>
        </a:p>
      </dgm:t>
    </dgm:pt>
    <dgm:pt modelId="{953F6532-2C8B-4A5F-A68A-3F9DD86FF9FC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Središnja regija</a:t>
          </a:r>
          <a:endParaRPr lang="hr-HR" sz="1600" dirty="0">
            <a:latin typeface="Candara" pitchFamily="34" charset="0"/>
          </a:endParaRPr>
        </a:p>
      </dgm:t>
    </dgm:pt>
    <dgm:pt modelId="{4191D33D-E48C-411B-A1E0-6732CC7B1D33}" type="parTrans" cxnId="{2B3D64F5-E559-458D-ADFB-43965AA8CD47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3DF5B2C0-CBD2-4D58-A061-540E2ECAA0D2}" type="sibTrans" cxnId="{2B3D64F5-E559-458D-ADFB-43965AA8CD47}">
      <dgm:prSet/>
      <dgm:spPr/>
      <dgm:t>
        <a:bodyPr/>
        <a:lstStyle/>
        <a:p>
          <a:endParaRPr lang="hr-HR"/>
        </a:p>
      </dgm:t>
    </dgm:pt>
    <dgm:pt modelId="{250FBB3E-E305-489D-80E0-62C27FFD499B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Jugozapadna regija</a:t>
          </a:r>
          <a:endParaRPr lang="hr-HR" sz="1600" b="1" dirty="0">
            <a:latin typeface="Candara" pitchFamily="34" charset="0"/>
          </a:endParaRPr>
        </a:p>
      </dgm:t>
    </dgm:pt>
    <dgm:pt modelId="{6FDFAC2F-3887-43DB-AF7B-B7B5CE9337F4}" type="parTrans" cxnId="{B2516B9A-172D-4CC9-9229-2AD0BF6ACA28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01F844B4-DAD2-46D6-AF93-A39E0D97582A}" type="sibTrans" cxnId="{B2516B9A-172D-4CC9-9229-2AD0BF6ACA28}">
      <dgm:prSet/>
      <dgm:spPr/>
      <dgm:t>
        <a:bodyPr/>
        <a:lstStyle/>
        <a:p>
          <a:endParaRPr lang="hr-HR"/>
        </a:p>
      </dgm:t>
    </dgm:pt>
    <dgm:pt modelId="{CEEBBE08-4E4C-43CE-A8AE-133C43922BE6}" type="pres">
      <dgm:prSet presAssocID="{D8BD14B7-10F8-4E46-B84B-C6BDC72DD2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83D9FC4A-F381-418A-95BC-AF5521E7FAE6}" type="pres">
      <dgm:prSet presAssocID="{BEA6BAD8-654C-41ED-BF21-C9B21801CA79}" presName="hierRoot1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BF1424A3-942A-4432-87F3-86D0D570F9EF}" type="pres">
      <dgm:prSet presAssocID="{BEA6BAD8-654C-41ED-BF21-C9B21801CA79}" presName="rootComposite1" presStyleCnt="0"/>
      <dgm:spPr/>
      <dgm:t>
        <a:bodyPr/>
        <a:lstStyle/>
        <a:p>
          <a:endParaRPr lang="hr-HR"/>
        </a:p>
      </dgm:t>
    </dgm:pt>
    <dgm:pt modelId="{226E6C3A-07F1-4FB2-B0D2-21320F88E6A1}" type="pres">
      <dgm:prSet presAssocID="{BEA6BAD8-654C-41ED-BF21-C9B21801CA79}" presName="rootText1" presStyleLbl="node0" presStyleIdx="0" presStyleCnt="1" custScaleX="114560" custScaleY="113879" custLinFactY="-61850" custLinFactNeighborX="6172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715C974-725F-41C6-BF59-0845F3E98680}" type="pres">
      <dgm:prSet presAssocID="{BEA6BAD8-654C-41ED-BF21-C9B21801CA79}" presName="rootConnector1" presStyleLbl="node1" presStyleIdx="0" presStyleCnt="0"/>
      <dgm:spPr/>
      <dgm:t>
        <a:bodyPr/>
        <a:lstStyle/>
        <a:p>
          <a:endParaRPr lang="hr-HR"/>
        </a:p>
      </dgm:t>
    </dgm:pt>
    <dgm:pt modelId="{AEDDAF63-7A08-4564-ACE6-C70E086292F8}" type="pres">
      <dgm:prSet presAssocID="{BEA6BAD8-654C-41ED-BF21-C9B21801CA79}" presName="hierChild2" presStyleCnt="0"/>
      <dgm:spPr/>
      <dgm:t>
        <a:bodyPr/>
        <a:lstStyle/>
        <a:p>
          <a:endParaRPr lang="hr-HR"/>
        </a:p>
      </dgm:t>
    </dgm:pt>
    <dgm:pt modelId="{5CF7C510-187E-4690-95E2-9C489BD9D7D2}" type="pres">
      <dgm:prSet presAssocID="{99A6DA8F-670C-4AC4-B3BE-229A2123DDAE}" presName="Name37" presStyleLbl="parChTrans1D2" presStyleIdx="0" presStyleCnt="5" custSzY="285606"/>
      <dgm:spPr/>
      <dgm:t>
        <a:bodyPr/>
        <a:lstStyle/>
        <a:p>
          <a:endParaRPr lang="hr-HR"/>
        </a:p>
      </dgm:t>
    </dgm:pt>
    <dgm:pt modelId="{870C345B-1D98-4703-8D77-7FF7DA2C85D7}" type="pres">
      <dgm:prSet presAssocID="{DEDC8008-7BC3-419B-8D36-9438D32E2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730C8301-ABD4-431A-896F-B2DE52B8BDDA}" type="pres">
      <dgm:prSet presAssocID="{DEDC8008-7BC3-419B-8D36-9438D32E28B4}" presName="rootComposite" presStyleCnt="0"/>
      <dgm:spPr/>
      <dgm:t>
        <a:bodyPr/>
        <a:lstStyle/>
        <a:p>
          <a:endParaRPr lang="hr-HR"/>
        </a:p>
      </dgm:t>
    </dgm:pt>
    <dgm:pt modelId="{1E06807C-6F52-4D6F-989E-8C039DF03847}" type="pres">
      <dgm:prSet presAssocID="{DEDC8008-7BC3-419B-8D36-9438D32E28B4}" presName="rootText" presStyleLbl="node2" presStyleIdx="0" presStyleCnt="5" custScaleY="113879" custLinFactX="23344" custLinFactY="-74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C9B0292-F767-469A-AABC-7EBB5D3D0068}" type="pres">
      <dgm:prSet presAssocID="{DEDC8008-7BC3-419B-8D36-9438D32E28B4}" presName="rootConnector" presStyleLbl="node2" presStyleIdx="0" presStyleCnt="5"/>
      <dgm:spPr/>
      <dgm:t>
        <a:bodyPr/>
        <a:lstStyle/>
        <a:p>
          <a:endParaRPr lang="hr-HR"/>
        </a:p>
      </dgm:t>
    </dgm:pt>
    <dgm:pt modelId="{B1DA47E9-ED49-4A92-9B28-18B01BCE02A7}" type="pres">
      <dgm:prSet presAssocID="{DEDC8008-7BC3-419B-8D36-9438D32E28B4}" presName="hierChild4" presStyleCnt="0"/>
      <dgm:spPr/>
      <dgm:t>
        <a:bodyPr/>
        <a:lstStyle/>
        <a:p>
          <a:endParaRPr lang="hr-HR"/>
        </a:p>
      </dgm:t>
    </dgm:pt>
    <dgm:pt modelId="{B72F5E91-6921-4160-A073-1D2DC37A990A}" type="pres">
      <dgm:prSet presAssocID="{DEDC8008-7BC3-419B-8D36-9438D32E28B4}" presName="hierChild5" presStyleCnt="0"/>
      <dgm:spPr/>
      <dgm:t>
        <a:bodyPr/>
        <a:lstStyle/>
        <a:p>
          <a:endParaRPr lang="hr-HR"/>
        </a:p>
      </dgm:t>
    </dgm:pt>
    <dgm:pt modelId="{E0ED8C36-54E5-49B9-88EE-A40550DC1D2D}" type="pres">
      <dgm:prSet presAssocID="{6FDFAC2F-3887-43DB-AF7B-B7B5CE9337F4}" presName="Name37" presStyleLbl="parChTrans1D2" presStyleIdx="1" presStyleCnt="5" custSzY="285606"/>
      <dgm:spPr/>
      <dgm:t>
        <a:bodyPr/>
        <a:lstStyle/>
        <a:p>
          <a:endParaRPr lang="hr-HR"/>
        </a:p>
      </dgm:t>
    </dgm:pt>
    <dgm:pt modelId="{32931A2B-20E4-4BE6-A7C3-7381A5051F2F}" type="pres">
      <dgm:prSet presAssocID="{250FBB3E-E305-489D-80E0-62C27FFD499B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1F013CA0-09E1-4354-AD12-E90F32C4B587}" type="pres">
      <dgm:prSet presAssocID="{250FBB3E-E305-489D-80E0-62C27FFD499B}" presName="rootComposite" presStyleCnt="0"/>
      <dgm:spPr/>
      <dgm:t>
        <a:bodyPr/>
        <a:lstStyle/>
        <a:p>
          <a:endParaRPr lang="hr-HR"/>
        </a:p>
      </dgm:t>
    </dgm:pt>
    <dgm:pt modelId="{F97D1973-B255-4B1B-87C3-759DEDC0BF66}" type="pres">
      <dgm:prSet presAssocID="{250FBB3E-E305-489D-80E0-62C27FFD499B}" presName="rootText" presStyleLbl="node2" presStyleIdx="1" presStyleCnt="5" custScaleY="113879" custLinFactNeighborX="2344" custLinFactNeighborY="5258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AF70D3B-DE15-4CC5-B3FC-151E7E66FD10}" type="pres">
      <dgm:prSet presAssocID="{250FBB3E-E305-489D-80E0-62C27FFD499B}" presName="rootConnector" presStyleLbl="node2" presStyleIdx="1" presStyleCnt="5"/>
      <dgm:spPr/>
      <dgm:t>
        <a:bodyPr/>
        <a:lstStyle/>
        <a:p>
          <a:endParaRPr lang="hr-HR"/>
        </a:p>
      </dgm:t>
    </dgm:pt>
    <dgm:pt modelId="{D1C7887B-55A7-4748-839F-4DD845D61096}" type="pres">
      <dgm:prSet presAssocID="{250FBB3E-E305-489D-80E0-62C27FFD499B}" presName="hierChild4" presStyleCnt="0"/>
      <dgm:spPr/>
      <dgm:t>
        <a:bodyPr/>
        <a:lstStyle/>
        <a:p>
          <a:endParaRPr lang="hr-HR"/>
        </a:p>
      </dgm:t>
    </dgm:pt>
    <dgm:pt modelId="{E0C94AEE-7901-4A65-99D6-3390D58E7CBE}" type="pres">
      <dgm:prSet presAssocID="{250FBB3E-E305-489D-80E0-62C27FFD499B}" presName="hierChild5" presStyleCnt="0"/>
      <dgm:spPr/>
      <dgm:t>
        <a:bodyPr/>
        <a:lstStyle/>
        <a:p>
          <a:endParaRPr lang="hr-HR"/>
        </a:p>
      </dgm:t>
    </dgm:pt>
    <dgm:pt modelId="{A36884E8-8A4B-4BDA-BD22-4441F354B868}" type="pres">
      <dgm:prSet presAssocID="{4191D33D-E48C-411B-A1E0-6732CC7B1D33}" presName="Name37" presStyleLbl="parChTrans1D2" presStyleIdx="2" presStyleCnt="5" custSzY="285606"/>
      <dgm:spPr/>
      <dgm:t>
        <a:bodyPr/>
        <a:lstStyle/>
        <a:p>
          <a:endParaRPr lang="hr-HR"/>
        </a:p>
      </dgm:t>
    </dgm:pt>
    <dgm:pt modelId="{3F6DA7C5-4942-41AC-8699-ED032401F7F1}" type="pres">
      <dgm:prSet presAssocID="{953F6532-2C8B-4A5F-A68A-3F9DD86FF9FC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24AD44CF-F0BC-4F7A-9F71-9A4A631AA80F}" type="pres">
      <dgm:prSet presAssocID="{953F6532-2C8B-4A5F-A68A-3F9DD86FF9FC}" presName="rootComposite" presStyleCnt="0"/>
      <dgm:spPr/>
      <dgm:t>
        <a:bodyPr/>
        <a:lstStyle/>
        <a:p>
          <a:endParaRPr lang="hr-HR"/>
        </a:p>
      </dgm:t>
    </dgm:pt>
    <dgm:pt modelId="{D243F1FF-7C32-47CF-8540-3A0776CA2FF9}" type="pres">
      <dgm:prSet presAssocID="{953F6532-2C8B-4A5F-A68A-3F9DD86FF9FC}" presName="rootText" presStyleLbl="node2" presStyleIdx="2" presStyleCnt="5" custScaleY="113879" custLinFactY="85462" custLinFactNeighborX="6219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40B2349-BD83-42B4-A8DF-67DACA500912}" type="pres">
      <dgm:prSet presAssocID="{953F6532-2C8B-4A5F-A68A-3F9DD86FF9FC}" presName="rootConnector" presStyleLbl="node2" presStyleIdx="2" presStyleCnt="5"/>
      <dgm:spPr/>
      <dgm:t>
        <a:bodyPr/>
        <a:lstStyle/>
        <a:p>
          <a:endParaRPr lang="hr-HR"/>
        </a:p>
      </dgm:t>
    </dgm:pt>
    <dgm:pt modelId="{483C1FF2-7D01-4ECA-BF9B-13952504B116}" type="pres">
      <dgm:prSet presAssocID="{953F6532-2C8B-4A5F-A68A-3F9DD86FF9FC}" presName="hierChild4" presStyleCnt="0"/>
      <dgm:spPr/>
      <dgm:t>
        <a:bodyPr/>
        <a:lstStyle/>
        <a:p>
          <a:endParaRPr lang="hr-HR"/>
        </a:p>
      </dgm:t>
    </dgm:pt>
    <dgm:pt modelId="{87211383-478A-4E19-BD4E-A769CB9BB3A8}" type="pres">
      <dgm:prSet presAssocID="{953F6532-2C8B-4A5F-A68A-3F9DD86FF9FC}" presName="hierChild5" presStyleCnt="0"/>
      <dgm:spPr/>
      <dgm:t>
        <a:bodyPr/>
        <a:lstStyle/>
        <a:p>
          <a:endParaRPr lang="hr-HR"/>
        </a:p>
      </dgm:t>
    </dgm:pt>
    <dgm:pt modelId="{DE56F000-8FF8-4C83-8F23-2B9C0CC0AF13}" type="pres">
      <dgm:prSet presAssocID="{EE16CE3D-FB79-4035-BC2F-C4E88C9D4065}" presName="Name37" presStyleLbl="parChTrans1D2" presStyleIdx="3" presStyleCnt="5" custSzY="285606"/>
      <dgm:spPr/>
      <dgm:t>
        <a:bodyPr/>
        <a:lstStyle/>
        <a:p>
          <a:endParaRPr lang="hr-HR"/>
        </a:p>
      </dgm:t>
    </dgm:pt>
    <dgm:pt modelId="{447BC9FD-C4DA-4E69-A6EB-881B1CA213A8}" type="pres">
      <dgm:prSet presAssocID="{F9D440AC-033E-494E-B413-6333792C4FB3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E4647C63-1545-448C-8AF1-54672EF2A4BC}" type="pres">
      <dgm:prSet presAssocID="{F9D440AC-033E-494E-B413-6333792C4FB3}" presName="rootComposite" presStyleCnt="0"/>
      <dgm:spPr/>
      <dgm:t>
        <a:bodyPr/>
        <a:lstStyle/>
        <a:p>
          <a:endParaRPr lang="hr-HR"/>
        </a:p>
      </dgm:t>
    </dgm:pt>
    <dgm:pt modelId="{677EF60C-9910-4BEE-9A36-051212FCA8E6}" type="pres">
      <dgm:prSet presAssocID="{F9D440AC-033E-494E-B413-6333792C4FB3}" presName="rootText" presStyleLbl="node2" presStyleIdx="3" presStyleCnt="5" custScaleY="113879" custLinFactY="-2184" custLinFactNeighborX="-4560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BCDE3B3-8017-4559-B48C-8178B3437222}" type="pres">
      <dgm:prSet presAssocID="{F9D440AC-033E-494E-B413-6333792C4FB3}" presName="rootConnector" presStyleLbl="node2" presStyleIdx="3" presStyleCnt="5"/>
      <dgm:spPr/>
      <dgm:t>
        <a:bodyPr/>
        <a:lstStyle/>
        <a:p>
          <a:endParaRPr lang="hr-HR"/>
        </a:p>
      </dgm:t>
    </dgm:pt>
    <dgm:pt modelId="{2BCA6520-BE27-4D88-8E74-FBB801A36048}" type="pres">
      <dgm:prSet presAssocID="{F9D440AC-033E-494E-B413-6333792C4FB3}" presName="hierChild4" presStyleCnt="0"/>
      <dgm:spPr/>
      <dgm:t>
        <a:bodyPr/>
        <a:lstStyle/>
        <a:p>
          <a:endParaRPr lang="hr-HR"/>
        </a:p>
      </dgm:t>
    </dgm:pt>
    <dgm:pt modelId="{EC9F9FD6-96B5-45E7-97E3-73D571626F83}" type="pres">
      <dgm:prSet presAssocID="{F9D440AC-033E-494E-B413-6333792C4FB3}" presName="hierChild5" presStyleCnt="0"/>
      <dgm:spPr/>
      <dgm:t>
        <a:bodyPr/>
        <a:lstStyle/>
        <a:p>
          <a:endParaRPr lang="hr-HR"/>
        </a:p>
      </dgm:t>
    </dgm:pt>
    <dgm:pt modelId="{DB508E9F-2414-48D8-98EA-A808F734351E}" type="pres">
      <dgm:prSet presAssocID="{9229A0F6-439E-4EAD-93FF-29600C199927}" presName="Name37" presStyleLbl="parChTrans1D2" presStyleIdx="4" presStyleCnt="5" custSzY="285606"/>
      <dgm:spPr/>
      <dgm:t>
        <a:bodyPr/>
        <a:lstStyle/>
        <a:p>
          <a:endParaRPr lang="hr-HR"/>
        </a:p>
      </dgm:t>
    </dgm:pt>
    <dgm:pt modelId="{870B6679-6991-4F0B-BB7A-4E8BEA8CB02F}" type="pres">
      <dgm:prSet presAssocID="{90A3E4CE-A252-4182-AD72-1B3214789C05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045A7909-AA4A-455A-AB6F-D6D3D7342F4C}" type="pres">
      <dgm:prSet presAssocID="{90A3E4CE-A252-4182-AD72-1B3214789C05}" presName="rootComposite" presStyleCnt="0"/>
      <dgm:spPr/>
      <dgm:t>
        <a:bodyPr/>
        <a:lstStyle/>
        <a:p>
          <a:endParaRPr lang="hr-HR"/>
        </a:p>
      </dgm:t>
    </dgm:pt>
    <dgm:pt modelId="{36F292EE-40D8-43BE-914B-9B0E102058E0}" type="pres">
      <dgm:prSet presAssocID="{90A3E4CE-A252-4182-AD72-1B3214789C05}" presName="rootText" presStyleLbl="node2" presStyleIdx="4" presStyleCnt="5" custScaleY="113879" custLinFactX="-25560" custLinFactNeighborX="-100000" custLinFactNeighborY="5258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4ADB75-E73A-4346-BC40-D08A0A65E2E5}" type="pres">
      <dgm:prSet presAssocID="{90A3E4CE-A252-4182-AD72-1B3214789C05}" presName="rootConnector" presStyleLbl="node2" presStyleIdx="4" presStyleCnt="5"/>
      <dgm:spPr/>
      <dgm:t>
        <a:bodyPr/>
        <a:lstStyle/>
        <a:p>
          <a:endParaRPr lang="hr-HR"/>
        </a:p>
      </dgm:t>
    </dgm:pt>
    <dgm:pt modelId="{8A360FA0-3D94-42D1-B466-B03D032FDF5C}" type="pres">
      <dgm:prSet presAssocID="{90A3E4CE-A252-4182-AD72-1B3214789C05}" presName="hierChild4" presStyleCnt="0"/>
      <dgm:spPr/>
      <dgm:t>
        <a:bodyPr/>
        <a:lstStyle/>
        <a:p>
          <a:endParaRPr lang="hr-HR"/>
        </a:p>
      </dgm:t>
    </dgm:pt>
    <dgm:pt modelId="{B4F5CBB3-2625-444F-A43E-934B3D7A397B}" type="pres">
      <dgm:prSet presAssocID="{90A3E4CE-A252-4182-AD72-1B3214789C05}" presName="hierChild5" presStyleCnt="0"/>
      <dgm:spPr/>
      <dgm:t>
        <a:bodyPr/>
        <a:lstStyle/>
        <a:p>
          <a:endParaRPr lang="hr-HR"/>
        </a:p>
      </dgm:t>
    </dgm:pt>
    <dgm:pt modelId="{A5BA7802-8030-482B-8EAC-B72FC43DA991}" type="pres">
      <dgm:prSet presAssocID="{BEA6BAD8-654C-41ED-BF21-C9B21801CA79}" presName="hierChild3" presStyleCnt="0"/>
      <dgm:spPr/>
      <dgm:t>
        <a:bodyPr/>
        <a:lstStyle/>
        <a:p>
          <a:endParaRPr lang="hr-HR"/>
        </a:p>
      </dgm:t>
    </dgm:pt>
  </dgm:ptLst>
  <dgm:cxnLst>
    <dgm:cxn modelId="{B2516B9A-172D-4CC9-9229-2AD0BF6ACA28}" srcId="{BEA6BAD8-654C-41ED-BF21-C9B21801CA79}" destId="{250FBB3E-E305-489D-80E0-62C27FFD499B}" srcOrd="1" destOrd="0" parTransId="{6FDFAC2F-3887-43DB-AF7B-B7B5CE9337F4}" sibTransId="{01F844B4-DAD2-46D6-AF93-A39E0D97582A}"/>
    <dgm:cxn modelId="{18D77628-FE14-400A-98D0-CD46E41A28FA}" type="presOf" srcId="{F9D440AC-033E-494E-B413-6333792C4FB3}" destId="{CBCDE3B3-8017-4559-B48C-8178B3437222}" srcOrd="1" destOrd="0" presId="urn:microsoft.com/office/officeart/2005/8/layout/orgChart1"/>
    <dgm:cxn modelId="{63FB0028-6C78-4B59-BA01-9DC6CD6274FA}" type="presOf" srcId="{250FBB3E-E305-489D-80E0-62C27FFD499B}" destId="{F97D1973-B255-4B1B-87C3-759DEDC0BF66}" srcOrd="0" destOrd="0" presId="urn:microsoft.com/office/officeart/2005/8/layout/orgChart1"/>
    <dgm:cxn modelId="{DFF37592-108D-4B27-BCF8-BEA054FE8F3D}" type="presOf" srcId="{9229A0F6-439E-4EAD-93FF-29600C199927}" destId="{DB508E9F-2414-48D8-98EA-A808F734351E}" srcOrd="0" destOrd="0" presId="urn:microsoft.com/office/officeart/2005/8/layout/orgChart1"/>
    <dgm:cxn modelId="{1894ABEC-C280-4B73-BB89-FC26F8A2DFD3}" type="presOf" srcId="{F9D440AC-033E-494E-B413-6333792C4FB3}" destId="{677EF60C-9910-4BEE-9A36-051212FCA8E6}" srcOrd="0" destOrd="0" presId="urn:microsoft.com/office/officeart/2005/8/layout/orgChart1"/>
    <dgm:cxn modelId="{FBDACCCD-7C27-4EE8-B34C-345FB460B967}" type="presOf" srcId="{90A3E4CE-A252-4182-AD72-1B3214789C05}" destId="{C74ADB75-E73A-4346-BC40-D08A0A65E2E5}" srcOrd="1" destOrd="0" presId="urn:microsoft.com/office/officeart/2005/8/layout/orgChart1"/>
    <dgm:cxn modelId="{6D3BFF43-E41B-4813-8CD6-CF6989B9595A}" type="presOf" srcId="{DEDC8008-7BC3-419B-8D36-9438D32E28B4}" destId="{1E06807C-6F52-4D6F-989E-8C039DF03847}" srcOrd="0" destOrd="0" presId="urn:microsoft.com/office/officeart/2005/8/layout/orgChart1"/>
    <dgm:cxn modelId="{E6C6EAA8-812E-433F-88D7-14F6C5CD2C9F}" srcId="{D8BD14B7-10F8-4E46-B84B-C6BDC72DD24A}" destId="{BEA6BAD8-654C-41ED-BF21-C9B21801CA79}" srcOrd="0" destOrd="0" parTransId="{53B41CD4-101F-48EE-B0A6-1BC1E8077B07}" sibTransId="{5E75D70D-076D-41E3-82DA-A8CAE4A99DC5}"/>
    <dgm:cxn modelId="{EED7364B-9457-4303-95DF-8F7233EB697A}" type="presOf" srcId="{EE16CE3D-FB79-4035-BC2F-C4E88C9D4065}" destId="{DE56F000-8FF8-4C83-8F23-2B9C0CC0AF13}" srcOrd="0" destOrd="0" presId="urn:microsoft.com/office/officeart/2005/8/layout/orgChart1"/>
    <dgm:cxn modelId="{A828769B-9FDC-423C-97F8-50A2EC683891}" type="presOf" srcId="{D8BD14B7-10F8-4E46-B84B-C6BDC72DD24A}" destId="{CEEBBE08-4E4C-43CE-A8AE-133C43922BE6}" srcOrd="0" destOrd="0" presId="urn:microsoft.com/office/officeart/2005/8/layout/orgChart1"/>
    <dgm:cxn modelId="{EC4A2D4C-E4B5-4021-A26A-D3D8EBF47BE9}" srcId="{BEA6BAD8-654C-41ED-BF21-C9B21801CA79}" destId="{90A3E4CE-A252-4182-AD72-1B3214789C05}" srcOrd="4" destOrd="0" parTransId="{9229A0F6-439E-4EAD-93FF-29600C199927}" sibTransId="{E3D53B7A-F61C-4ACC-8BB0-7F03A19319D9}"/>
    <dgm:cxn modelId="{580A97E6-A986-4B46-9B72-A7F99C6D83F6}" type="presOf" srcId="{4191D33D-E48C-411B-A1E0-6732CC7B1D33}" destId="{A36884E8-8A4B-4BDA-BD22-4441F354B868}" srcOrd="0" destOrd="0" presId="urn:microsoft.com/office/officeart/2005/8/layout/orgChart1"/>
    <dgm:cxn modelId="{E833B082-4E62-45A3-926A-4835EBDBECBA}" srcId="{BEA6BAD8-654C-41ED-BF21-C9B21801CA79}" destId="{F9D440AC-033E-494E-B413-6333792C4FB3}" srcOrd="3" destOrd="0" parTransId="{EE16CE3D-FB79-4035-BC2F-C4E88C9D4065}" sibTransId="{75704732-80F9-4D10-AA0D-BD3FA61B2A74}"/>
    <dgm:cxn modelId="{65B80D99-2162-4323-A9D5-2C14AF26D083}" type="presOf" srcId="{953F6532-2C8B-4A5F-A68A-3F9DD86FF9FC}" destId="{540B2349-BD83-42B4-A8DF-67DACA500912}" srcOrd="1" destOrd="0" presId="urn:microsoft.com/office/officeart/2005/8/layout/orgChart1"/>
    <dgm:cxn modelId="{418592C7-70B5-4587-83DF-6B4120C63898}" type="presOf" srcId="{99A6DA8F-670C-4AC4-B3BE-229A2123DDAE}" destId="{5CF7C510-187E-4690-95E2-9C489BD9D7D2}" srcOrd="0" destOrd="0" presId="urn:microsoft.com/office/officeart/2005/8/layout/orgChart1"/>
    <dgm:cxn modelId="{7816EB20-3BF3-46B8-B7A7-5CC176414A9D}" type="presOf" srcId="{6FDFAC2F-3887-43DB-AF7B-B7B5CE9337F4}" destId="{E0ED8C36-54E5-49B9-88EE-A40550DC1D2D}" srcOrd="0" destOrd="0" presId="urn:microsoft.com/office/officeart/2005/8/layout/orgChart1"/>
    <dgm:cxn modelId="{53975B91-A348-4FFD-AE39-B60E9885C550}" type="presOf" srcId="{953F6532-2C8B-4A5F-A68A-3F9DD86FF9FC}" destId="{D243F1FF-7C32-47CF-8540-3A0776CA2FF9}" srcOrd="0" destOrd="0" presId="urn:microsoft.com/office/officeart/2005/8/layout/orgChart1"/>
    <dgm:cxn modelId="{2E137324-E8D3-4933-BFFB-5F40FE14614D}" type="presOf" srcId="{BEA6BAD8-654C-41ED-BF21-C9B21801CA79}" destId="{A715C974-725F-41C6-BF59-0845F3E98680}" srcOrd="1" destOrd="0" presId="urn:microsoft.com/office/officeart/2005/8/layout/orgChart1"/>
    <dgm:cxn modelId="{2A66F971-90ED-47CE-B90D-5678B15E006F}" type="presOf" srcId="{BEA6BAD8-654C-41ED-BF21-C9B21801CA79}" destId="{226E6C3A-07F1-4FB2-B0D2-21320F88E6A1}" srcOrd="0" destOrd="0" presId="urn:microsoft.com/office/officeart/2005/8/layout/orgChart1"/>
    <dgm:cxn modelId="{6161E7CF-9D03-4559-84E5-08E668F31C1B}" type="presOf" srcId="{250FBB3E-E305-489D-80E0-62C27FFD499B}" destId="{FAF70D3B-DE15-4CC5-B3FC-151E7E66FD10}" srcOrd="1" destOrd="0" presId="urn:microsoft.com/office/officeart/2005/8/layout/orgChart1"/>
    <dgm:cxn modelId="{D572DB53-A2D0-4A98-BB05-1BF66BA26588}" type="presOf" srcId="{90A3E4CE-A252-4182-AD72-1B3214789C05}" destId="{36F292EE-40D8-43BE-914B-9B0E102058E0}" srcOrd="0" destOrd="0" presId="urn:microsoft.com/office/officeart/2005/8/layout/orgChart1"/>
    <dgm:cxn modelId="{2B3D64F5-E559-458D-ADFB-43965AA8CD47}" srcId="{BEA6BAD8-654C-41ED-BF21-C9B21801CA79}" destId="{953F6532-2C8B-4A5F-A68A-3F9DD86FF9FC}" srcOrd="2" destOrd="0" parTransId="{4191D33D-E48C-411B-A1E0-6732CC7B1D33}" sibTransId="{3DF5B2C0-CBD2-4D58-A061-540E2ECAA0D2}"/>
    <dgm:cxn modelId="{528730BC-5EC1-4400-BDA4-93F1F4884274}" type="presOf" srcId="{DEDC8008-7BC3-419B-8D36-9438D32E28B4}" destId="{8C9B0292-F767-469A-AABC-7EBB5D3D0068}" srcOrd="1" destOrd="0" presId="urn:microsoft.com/office/officeart/2005/8/layout/orgChart1"/>
    <dgm:cxn modelId="{1D9FBABE-BE81-4E11-A09B-1A313AFBA4A2}" srcId="{BEA6BAD8-654C-41ED-BF21-C9B21801CA79}" destId="{DEDC8008-7BC3-419B-8D36-9438D32E28B4}" srcOrd="0" destOrd="0" parTransId="{99A6DA8F-670C-4AC4-B3BE-229A2123DDAE}" sibTransId="{B87F1BCF-79B6-4FBB-B716-0D426FF0C4A7}"/>
    <dgm:cxn modelId="{2516EA07-2BE1-4E62-9853-6EDF23871433}" type="presParOf" srcId="{CEEBBE08-4E4C-43CE-A8AE-133C43922BE6}" destId="{83D9FC4A-F381-418A-95BC-AF5521E7FAE6}" srcOrd="0" destOrd="0" presId="urn:microsoft.com/office/officeart/2005/8/layout/orgChart1"/>
    <dgm:cxn modelId="{03ABA8F9-ED52-452A-9DB6-F0BF82EDEC9D}" type="presParOf" srcId="{83D9FC4A-F381-418A-95BC-AF5521E7FAE6}" destId="{BF1424A3-942A-4432-87F3-86D0D570F9EF}" srcOrd="0" destOrd="0" presId="urn:microsoft.com/office/officeart/2005/8/layout/orgChart1"/>
    <dgm:cxn modelId="{7FAE91D4-9AA8-4883-97E8-61635ACB7E10}" type="presParOf" srcId="{BF1424A3-942A-4432-87F3-86D0D570F9EF}" destId="{226E6C3A-07F1-4FB2-B0D2-21320F88E6A1}" srcOrd="0" destOrd="0" presId="urn:microsoft.com/office/officeart/2005/8/layout/orgChart1"/>
    <dgm:cxn modelId="{41BCEB73-D796-405F-96F4-6AECBB3BFDD3}" type="presParOf" srcId="{BF1424A3-942A-4432-87F3-86D0D570F9EF}" destId="{A715C974-725F-41C6-BF59-0845F3E98680}" srcOrd="1" destOrd="0" presId="urn:microsoft.com/office/officeart/2005/8/layout/orgChart1"/>
    <dgm:cxn modelId="{75F15B5C-8543-4E48-B802-C0EC20C82D36}" type="presParOf" srcId="{83D9FC4A-F381-418A-95BC-AF5521E7FAE6}" destId="{AEDDAF63-7A08-4564-ACE6-C70E086292F8}" srcOrd="1" destOrd="0" presId="urn:microsoft.com/office/officeart/2005/8/layout/orgChart1"/>
    <dgm:cxn modelId="{E39F8297-B76A-407D-812A-2E03763B13EA}" type="presParOf" srcId="{AEDDAF63-7A08-4564-ACE6-C70E086292F8}" destId="{5CF7C510-187E-4690-95E2-9C489BD9D7D2}" srcOrd="0" destOrd="0" presId="urn:microsoft.com/office/officeart/2005/8/layout/orgChart1"/>
    <dgm:cxn modelId="{1AF3B8B6-122D-4CDC-99D7-3F92E5FC8C0F}" type="presParOf" srcId="{AEDDAF63-7A08-4564-ACE6-C70E086292F8}" destId="{870C345B-1D98-4703-8D77-7FF7DA2C85D7}" srcOrd="1" destOrd="0" presId="urn:microsoft.com/office/officeart/2005/8/layout/orgChart1"/>
    <dgm:cxn modelId="{CEEB4171-329A-43AA-A745-CCB693723048}" type="presParOf" srcId="{870C345B-1D98-4703-8D77-7FF7DA2C85D7}" destId="{730C8301-ABD4-431A-896F-B2DE52B8BDDA}" srcOrd="0" destOrd="0" presId="urn:microsoft.com/office/officeart/2005/8/layout/orgChart1"/>
    <dgm:cxn modelId="{9FF300DA-6370-41AA-A0B1-B4725A35FBC3}" type="presParOf" srcId="{730C8301-ABD4-431A-896F-B2DE52B8BDDA}" destId="{1E06807C-6F52-4D6F-989E-8C039DF03847}" srcOrd="0" destOrd="0" presId="urn:microsoft.com/office/officeart/2005/8/layout/orgChart1"/>
    <dgm:cxn modelId="{2723CB37-1780-4657-A3E2-B7F39DE69860}" type="presParOf" srcId="{730C8301-ABD4-431A-896F-B2DE52B8BDDA}" destId="{8C9B0292-F767-469A-AABC-7EBB5D3D0068}" srcOrd="1" destOrd="0" presId="urn:microsoft.com/office/officeart/2005/8/layout/orgChart1"/>
    <dgm:cxn modelId="{D647531C-E24E-4557-880E-FB9C05EA9687}" type="presParOf" srcId="{870C345B-1D98-4703-8D77-7FF7DA2C85D7}" destId="{B1DA47E9-ED49-4A92-9B28-18B01BCE02A7}" srcOrd="1" destOrd="0" presId="urn:microsoft.com/office/officeart/2005/8/layout/orgChart1"/>
    <dgm:cxn modelId="{4C90B3FA-6463-4E65-B1A1-5EBBE3A194AF}" type="presParOf" srcId="{870C345B-1D98-4703-8D77-7FF7DA2C85D7}" destId="{B72F5E91-6921-4160-A073-1D2DC37A990A}" srcOrd="2" destOrd="0" presId="urn:microsoft.com/office/officeart/2005/8/layout/orgChart1"/>
    <dgm:cxn modelId="{5A7B0370-BAE9-42A8-92F3-07839C9A0D6F}" type="presParOf" srcId="{AEDDAF63-7A08-4564-ACE6-C70E086292F8}" destId="{E0ED8C36-54E5-49B9-88EE-A40550DC1D2D}" srcOrd="2" destOrd="0" presId="urn:microsoft.com/office/officeart/2005/8/layout/orgChart1"/>
    <dgm:cxn modelId="{6911E588-8CAB-446A-A2CE-59FA6CD257A2}" type="presParOf" srcId="{AEDDAF63-7A08-4564-ACE6-C70E086292F8}" destId="{32931A2B-20E4-4BE6-A7C3-7381A5051F2F}" srcOrd="3" destOrd="0" presId="urn:microsoft.com/office/officeart/2005/8/layout/orgChart1"/>
    <dgm:cxn modelId="{6FB7C033-CF93-4531-9206-2D2A9034CF2E}" type="presParOf" srcId="{32931A2B-20E4-4BE6-A7C3-7381A5051F2F}" destId="{1F013CA0-09E1-4354-AD12-E90F32C4B587}" srcOrd="0" destOrd="0" presId="urn:microsoft.com/office/officeart/2005/8/layout/orgChart1"/>
    <dgm:cxn modelId="{F0BEA936-95E5-4523-8E2F-FF6C9148B705}" type="presParOf" srcId="{1F013CA0-09E1-4354-AD12-E90F32C4B587}" destId="{F97D1973-B255-4B1B-87C3-759DEDC0BF66}" srcOrd="0" destOrd="0" presId="urn:microsoft.com/office/officeart/2005/8/layout/orgChart1"/>
    <dgm:cxn modelId="{C8978992-EF79-4CA1-A719-D1D07574585D}" type="presParOf" srcId="{1F013CA0-09E1-4354-AD12-E90F32C4B587}" destId="{FAF70D3B-DE15-4CC5-B3FC-151E7E66FD10}" srcOrd="1" destOrd="0" presId="urn:microsoft.com/office/officeart/2005/8/layout/orgChart1"/>
    <dgm:cxn modelId="{7AF3E3B3-C2D8-465F-B979-13000428A179}" type="presParOf" srcId="{32931A2B-20E4-4BE6-A7C3-7381A5051F2F}" destId="{D1C7887B-55A7-4748-839F-4DD845D61096}" srcOrd="1" destOrd="0" presId="urn:microsoft.com/office/officeart/2005/8/layout/orgChart1"/>
    <dgm:cxn modelId="{EEEAB11A-EEEF-4827-B490-2BF6C74A87F4}" type="presParOf" srcId="{32931A2B-20E4-4BE6-A7C3-7381A5051F2F}" destId="{E0C94AEE-7901-4A65-99D6-3390D58E7CBE}" srcOrd="2" destOrd="0" presId="urn:microsoft.com/office/officeart/2005/8/layout/orgChart1"/>
    <dgm:cxn modelId="{FE94DB75-9F6B-47BA-99AF-4770E02D3B07}" type="presParOf" srcId="{AEDDAF63-7A08-4564-ACE6-C70E086292F8}" destId="{A36884E8-8A4B-4BDA-BD22-4441F354B868}" srcOrd="4" destOrd="0" presId="urn:microsoft.com/office/officeart/2005/8/layout/orgChart1"/>
    <dgm:cxn modelId="{10816D4C-DCF8-4D9A-BA0D-8C96FD69C083}" type="presParOf" srcId="{AEDDAF63-7A08-4564-ACE6-C70E086292F8}" destId="{3F6DA7C5-4942-41AC-8699-ED032401F7F1}" srcOrd="5" destOrd="0" presId="urn:microsoft.com/office/officeart/2005/8/layout/orgChart1"/>
    <dgm:cxn modelId="{1ADC24D6-02A7-480F-A517-95101B7B6897}" type="presParOf" srcId="{3F6DA7C5-4942-41AC-8699-ED032401F7F1}" destId="{24AD44CF-F0BC-4F7A-9F71-9A4A631AA80F}" srcOrd="0" destOrd="0" presId="urn:microsoft.com/office/officeart/2005/8/layout/orgChart1"/>
    <dgm:cxn modelId="{9C2B465D-A64D-4596-A108-D0F44536B445}" type="presParOf" srcId="{24AD44CF-F0BC-4F7A-9F71-9A4A631AA80F}" destId="{D243F1FF-7C32-47CF-8540-3A0776CA2FF9}" srcOrd="0" destOrd="0" presId="urn:microsoft.com/office/officeart/2005/8/layout/orgChart1"/>
    <dgm:cxn modelId="{B051F845-506E-4E23-9980-779EE4CC06C7}" type="presParOf" srcId="{24AD44CF-F0BC-4F7A-9F71-9A4A631AA80F}" destId="{540B2349-BD83-42B4-A8DF-67DACA500912}" srcOrd="1" destOrd="0" presId="urn:microsoft.com/office/officeart/2005/8/layout/orgChart1"/>
    <dgm:cxn modelId="{5E72944E-2638-4315-8A78-5C6ACAA49124}" type="presParOf" srcId="{3F6DA7C5-4942-41AC-8699-ED032401F7F1}" destId="{483C1FF2-7D01-4ECA-BF9B-13952504B116}" srcOrd="1" destOrd="0" presId="urn:microsoft.com/office/officeart/2005/8/layout/orgChart1"/>
    <dgm:cxn modelId="{7755E2E7-4A43-4FCA-B498-66883904E10A}" type="presParOf" srcId="{3F6DA7C5-4942-41AC-8699-ED032401F7F1}" destId="{87211383-478A-4E19-BD4E-A769CB9BB3A8}" srcOrd="2" destOrd="0" presId="urn:microsoft.com/office/officeart/2005/8/layout/orgChart1"/>
    <dgm:cxn modelId="{7E3C94B5-460C-4D88-A2EB-88017FD015C9}" type="presParOf" srcId="{AEDDAF63-7A08-4564-ACE6-C70E086292F8}" destId="{DE56F000-8FF8-4C83-8F23-2B9C0CC0AF13}" srcOrd="6" destOrd="0" presId="urn:microsoft.com/office/officeart/2005/8/layout/orgChart1"/>
    <dgm:cxn modelId="{F77A22A2-D2DA-422B-99B9-C367F1521B8D}" type="presParOf" srcId="{AEDDAF63-7A08-4564-ACE6-C70E086292F8}" destId="{447BC9FD-C4DA-4E69-A6EB-881B1CA213A8}" srcOrd="7" destOrd="0" presId="urn:microsoft.com/office/officeart/2005/8/layout/orgChart1"/>
    <dgm:cxn modelId="{3D7B8437-E731-4846-AE57-D43AF48C20B6}" type="presParOf" srcId="{447BC9FD-C4DA-4E69-A6EB-881B1CA213A8}" destId="{E4647C63-1545-448C-8AF1-54672EF2A4BC}" srcOrd="0" destOrd="0" presId="urn:microsoft.com/office/officeart/2005/8/layout/orgChart1"/>
    <dgm:cxn modelId="{886F2FF1-4DD3-47E7-8C9A-757FB9079BEC}" type="presParOf" srcId="{E4647C63-1545-448C-8AF1-54672EF2A4BC}" destId="{677EF60C-9910-4BEE-9A36-051212FCA8E6}" srcOrd="0" destOrd="0" presId="urn:microsoft.com/office/officeart/2005/8/layout/orgChart1"/>
    <dgm:cxn modelId="{45F64894-AD71-4C84-85D3-6B3F51BDB600}" type="presParOf" srcId="{E4647C63-1545-448C-8AF1-54672EF2A4BC}" destId="{CBCDE3B3-8017-4559-B48C-8178B3437222}" srcOrd="1" destOrd="0" presId="urn:microsoft.com/office/officeart/2005/8/layout/orgChart1"/>
    <dgm:cxn modelId="{E0B92480-74DA-40C1-84D5-EC62022E656E}" type="presParOf" srcId="{447BC9FD-C4DA-4E69-A6EB-881B1CA213A8}" destId="{2BCA6520-BE27-4D88-8E74-FBB801A36048}" srcOrd="1" destOrd="0" presId="urn:microsoft.com/office/officeart/2005/8/layout/orgChart1"/>
    <dgm:cxn modelId="{6A7F13C4-5665-4F25-A782-545E8ABA1B4D}" type="presParOf" srcId="{447BC9FD-C4DA-4E69-A6EB-881B1CA213A8}" destId="{EC9F9FD6-96B5-45E7-97E3-73D571626F83}" srcOrd="2" destOrd="0" presId="urn:microsoft.com/office/officeart/2005/8/layout/orgChart1"/>
    <dgm:cxn modelId="{78AD436E-FE16-4602-8AF3-CA0EEFB88274}" type="presParOf" srcId="{AEDDAF63-7A08-4564-ACE6-C70E086292F8}" destId="{DB508E9F-2414-48D8-98EA-A808F734351E}" srcOrd="8" destOrd="0" presId="urn:microsoft.com/office/officeart/2005/8/layout/orgChart1"/>
    <dgm:cxn modelId="{00360319-B6DB-4BD5-A3C4-5033B416252C}" type="presParOf" srcId="{AEDDAF63-7A08-4564-ACE6-C70E086292F8}" destId="{870B6679-6991-4F0B-BB7A-4E8BEA8CB02F}" srcOrd="9" destOrd="0" presId="urn:microsoft.com/office/officeart/2005/8/layout/orgChart1"/>
    <dgm:cxn modelId="{DE7D2457-BC68-495A-B8D2-BE2D1E4628A4}" type="presParOf" srcId="{870B6679-6991-4F0B-BB7A-4E8BEA8CB02F}" destId="{045A7909-AA4A-455A-AB6F-D6D3D7342F4C}" srcOrd="0" destOrd="0" presId="urn:microsoft.com/office/officeart/2005/8/layout/orgChart1"/>
    <dgm:cxn modelId="{CB8B9976-B417-4BB8-97D5-395F5EC6224C}" type="presParOf" srcId="{045A7909-AA4A-455A-AB6F-D6D3D7342F4C}" destId="{36F292EE-40D8-43BE-914B-9B0E102058E0}" srcOrd="0" destOrd="0" presId="urn:microsoft.com/office/officeart/2005/8/layout/orgChart1"/>
    <dgm:cxn modelId="{CF358F53-F2EA-435C-8C75-15FBB95312C7}" type="presParOf" srcId="{045A7909-AA4A-455A-AB6F-D6D3D7342F4C}" destId="{C74ADB75-E73A-4346-BC40-D08A0A65E2E5}" srcOrd="1" destOrd="0" presId="urn:microsoft.com/office/officeart/2005/8/layout/orgChart1"/>
    <dgm:cxn modelId="{A27F30A2-4B06-4F17-8845-F6D5A182E611}" type="presParOf" srcId="{870B6679-6991-4F0B-BB7A-4E8BEA8CB02F}" destId="{8A360FA0-3D94-42D1-B466-B03D032FDF5C}" srcOrd="1" destOrd="0" presId="urn:microsoft.com/office/officeart/2005/8/layout/orgChart1"/>
    <dgm:cxn modelId="{107E1943-2CC2-4BF8-9A2B-3C04DAE22990}" type="presParOf" srcId="{870B6679-6991-4F0B-BB7A-4E8BEA8CB02F}" destId="{B4F5CBB3-2625-444F-A43E-934B3D7A397B}" srcOrd="2" destOrd="0" presId="urn:microsoft.com/office/officeart/2005/8/layout/orgChart1"/>
    <dgm:cxn modelId="{6C158338-23F1-4593-B37A-087528A446DE}" type="presParOf" srcId="{83D9FC4A-F381-418A-95BC-AF5521E7FAE6}" destId="{A5BA7802-8030-482B-8EAC-B72FC43DA99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8BD14B7-10F8-4E46-B84B-C6BDC72DD24A}" type="doc">
      <dgm:prSet loTypeId="urn:microsoft.com/office/officeart/2005/8/layout/orgChart1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BEA6BAD8-654C-41ED-BF21-C9B21801CA79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Marketinški potpredsjednik</a:t>
          </a:r>
          <a:endParaRPr lang="hr-HR" sz="1600" b="1" dirty="0">
            <a:latin typeface="Candara" pitchFamily="34" charset="0"/>
          </a:endParaRPr>
        </a:p>
      </dgm:t>
    </dgm:pt>
    <dgm:pt modelId="{53B41CD4-101F-48EE-B0A6-1BC1E8077B07}" type="parTrans" cxnId="{E6C6EAA8-812E-433F-88D7-14F6C5CD2C9F}">
      <dgm:prSet/>
      <dgm:spPr/>
      <dgm:t>
        <a:bodyPr/>
        <a:lstStyle/>
        <a:p>
          <a:endParaRPr lang="hr-HR"/>
        </a:p>
      </dgm:t>
    </dgm:pt>
    <dgm:pt modelId="{5E75D70D-076D-41E3-82DA-A8CAE4A99DC5}" type="sibTrans" cxnId="{E6C6EAA8-812E-433F-88D7-14F6C5CD2C9F}">
      <dgm:prSet/>
      <dgm:spPr/>
      <dgm:t>
        <a:bodyPr/>
        <a:lstStyle/>
        <a:p>
          <a:endParaRPr lang="hr-HR"/>
        </a:p>
      </dgm:t>
    </dgm:pt>
    <dgm:pt modelId="{DEDC8008-7BC3-419B-8D36-9438D32E28B4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kategoriju proizvoda “A”</a:t>
          </a:r>
          <a:endParaRPr lang="hr-HR" sz="1600" dirty="0">
            <a:latin typeface="Candara" pitchFamily="34" charset="0"/>
          </a:endParaRPr>
        </a:p>
      </dgm:t>
    </dgm:pt>
    <dgm:pt modelId="{99A6DA8F-670C-4AC4-B3BE-229A2123DDAE}" type="parTrans" cxnId="{1D9FBABE-BE81-4E11-A09B-1A313AFBA4A2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B87F1BCF-79B6-4FBB-B716-0D426FF0C4A7}" type="sibTrans" cxnId="{1D9FBABE-BE81-4E11-A09B-1A313AFBA4A2}">
      <dgm:prSet/>
      <dgm:spPr/>
      <dgm:t>
        <a:bodyPr/>
        <a:lstStyle/>
        <a:p>
          <a:endParaRPr lang="hr-HR"/>
        </a:p>
      </dgm:t>
    </dgm:pt>
    <dgm:pt modelId="{90A3E4CE-A252-4182-AD72-1B3214789C05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oglašavanje</a:t>
          </a:r>
          <a:endParaRPr lang="hr-HR" sz="1600" b="1" dirty="0">
            <a:latin typeface="Candara" pitchFamily="34" charset="0"/>
          </a:endParaRPr>
        </a:p>
      </dgm:t>
    </dgm:pt>
    <dgm:pt modelId="{9229A0F6-439E-4EAD-93FF-29600C199927}" type="parTrans" cxnId="{EC4A2D4C-E4B5-4021-A26A-D3D8EBF47BE9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E3D53B7A-F61C-4ACC-8BB0-7F03A19319D9}" type="sibTrans" cxnId="{EC4A2D4C-E4B5-4021-A26A-D3D8EBF47BE9}">
      <dgm:prSet/>
      <dgm:spPr/>
      <dgm:t>
        <a:bodyPr/>
        <a:lstStyle/>
        <a:p>
          <a:endParaRPr lang="hr-HR"/>
        </a:p>
      </dgm:t>
    </dgm:pt>
    <dgm:pt modelId="{F9D440AC-033E-494E-B413-6333792C4FB3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istraživanje tržišta</a:t>
          </a:r>
          <a:endParaRPr lang="hr-HR" sz="1600" b="1" dirty="0">
            <a:latin typeface="Candara" pitchFamily="34" charset="0"/>
          </a:endParaRPr>
        </a:p>
      </dgm:t>
    </dgm:pt>
    <dgm:pt modelId="{EE16CE3D-FB79-4035-BC2F-C4E88C9D4065}" type="parTrans" cxnId="{E833B082-4E62-45A3-926A-4835EBDBECBA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75704732-80F9-4D10-AA0D-BD3FA61B2A74}" type="sibTrans" cxnId="{E833B082-4E62-45A3-926A-4835EBDBECBA}">
      <dgm:prSet/>
      <dgm:spPr/>
      <dgm:t>
        <a:bodyPr/>
        <a:lstStyle/>
        <a:p>
          <a:endParaRPr lang="hr-HR"/>
        </a:p>
      </dgm:t>
    </dgm:pt>
    <dgm:pt modelId="{250FBB3E-E305-489D-80E0-62C27FFD499B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kategoriju proizvoda “B”</a:t>
          </a:r>
          <a:endParaRPr lang="hr-HR" sz="1600" b="1" dirty="0">
            <a:latin typeface="Candara" pitchFamily="34" charset="0"/>
          </a:endParaRPr>
        </a:p>
      </dgm:t>
    </dgm:pt>
    <dgm:pt modelId="{6FDFAC2F-3887-43DB-AF7B-B7B5CE9337F4}" type="parTrans" cxnId="{B2516B9A-172D-4CC9-9229-2AD0BF6ACA28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01F844B4-DAD2-46D6-AF93-A39E0D97582A}" type="sibTrans" cxnId="{B2516B9A-172D-4CC9-9229-2AD0BF6ACA28}">
      <dgm:prSet/>
      <dgm:spPr/>
      <dgm:t>
        <a:bodyPr/>
        <a:lstStyle/>
        <a:p>
          <a:endParaRPr lang="hr-HR"/>
        </a:p>
      </dgm:t>
    </dgm:pt>
    <dgm:pt modelId="{BDC65C2F-E46D-4CF1-9650-44269865D091}" type="asst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marku “A2”</a:t>
          </a:r>
          <a:endParaRPr lang="hr-HR" sz="1600" dirty="0"/>
        </a:p>
      </dgm:t>
    </dgm:pt>
    <dgm:pt modelId="{ADC3690C-E348-4CC6-AF46-A9544A4802D6}" type="parTrans" cxnId="{38623077-E8D4-4944-BC91-D30AFE2B142D}">
      <dgm:prSet/>
      <dgm:spPr/>
      <dgm:t>
        <a:bodyPr/>
        <a:lstStyle/>
        <a:p>
          <a:endParaRPr lang="hr-HR" dirty="0"/>
        </a:p>
      </dgm:t>
    </dgm:pt>
    <dgm:pt modelId="{B545D2CA-4A09-4235-B72C-ECBE898F1622}" type="sibTrans" cxnId="{38623077-E8D4-4944-BC91-D30AFE2B142D}">
      <dgm:prSet/>
      <dgm:spPr/>
      <dgm:t>
        <a:bodyPr/>
        <a:lstStyle/>
        <a:p>
          <a:endParaRPr lang="hr-HR"/>
        </a:p>
      </dgm:t>
    </dgm:pt>
    <dgm:pt modelId="{E7987AF4-A66A-4B39-A0C6-51E400C2164D}" type="asst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marku “A1”</a:t>
          </a:r>
          <a:endParaRPr lang="hr-HR" sz="1600" b="1" dirty="0">
            <a:latin typeface="Candara" pitchFamily="34" charset="0"/>
          </a:endParaRPr>
        </a:p>
      </dgm:t>
    </dgm:pt>
    <dgm:pt modelId="{7C5328C1-39E0-4BFD-B2F2-26E1EA1AAF62}" type="parTrans" cxnId="{90C9587E-720D-4EAF-A98D-10EA3A9C0D77}">
      <dgm:prSet/>
      <dgm:spPr/>
      <dgm:t>
        <a:bodyPr/>
        <a:lstStyle/>
        <a:p>
          <a:endParaRPr lang="hr-HR" dirty="0"/>
        </a:p>
      </dgm:t>
    </dgm:pt>
    <dgm:pt modelId="{4E609AC2-00AC-4601-BA20-D90F99CDD558}" type="sibTrans" cxnId="{90C9587E-720D-4EAF-A98D-10EA3A9C0D77}">
      <dgm:prSet/>
      <dgm:spPr/>
      <dgm:t>
        <a:bodyPr/>
        <a:lstStyle/>
        <a:p>
          <a:endParaRPr lang="hr-HR"/>
        </a:p>
      </dgm:t>
    </dgm:pt>
    <dgm:pt modelId="{19FA5143-3DF8-40C2-BADB-D334DB384FD6}" type="asst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marku “B2”</a:t>
          </a:r>
          <a:endParaRPr lang="hr-HR" sz="1600" dirty="0"/>
        </a:p>
      </dgm:t>
    </dgm:pt>
    <dgm:pt modelId="{903FF75C-CA5B-417B-8580-FFC72AEA335B}" type="parTrans" cxnId="{4A59B7E8-C379-4C63-B36C-12C61E80EBAB}">
      <dgm:prSet/>
      <dgm:spPr/>
      <dgm:t>
        <a:bodyPr/>
        <a:lstStyle/>
        <a:p>
          <a:endParaRPr lang="hr-HR" dirty="0"/>
        </a:p>
      </dgm:t>
    </dgm:pt>
    <dgm:pt modelId="{C6BA286B-C21A-4A09-B4F9-4A7434195330}" type="sibTrans" cxnId="{4A59B7E8-C379-4C63-B36C-12C61E80EBAB}">
      <dgm:prSet/>
      <dgm:spPr/>
      <dgm:t>
        <a:bodyPr/>
        <a:lstStyle/>
        <a:p>
          <a:endParaRPr lang="hr-HR"/>
        </a:p>
      </dgm:t>
    </dgm:pt>
    <dgm:pt modelId="{08FBE923-6BA4-408C-B3E4-835F1BE6ED01}" type="asst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marku “B1”</a:t>
          </a:r>
          <a:endParaRPr lang="hr-HR" sz="1600" dirty="0"/>
        </a:p>
      </dgm:t>
    </dgm:pt>
    <dgm:pt modelId="{AA29DFE1-0218-41FB-8BA8-8004CF9FDE49}" type="parTrans" cxnId="{D3885DBF-75C3-472E-B746-D4C44C240F08}">
      <dgm:prSet/>
      <dgm:spPr/>
      <dgm:t>
        <a:bodyPr/>
        <a:lstStyle/>
        <a:p>
          <a:endParaRPr lang="hr-HR" dirty="0"/>
        </a:p>
      </dgm:t>
    </dgm:pt>
    <dgm:pt modelId="{8ABC3BBD-9810-47F6-85C2-50F910669F05}" type="sibTrans" cxnId="{D3885DBF-75C3-472E-B746-D4C44C240F08}">
      <dgm:prSet/>
      <dgm:spPr/>
      <dgm:t>
        <a:bodyPr/>
        <a:lstStyle/>
        <a:p>
          <a:endParaRPr lang="hr-HR"/>
        </a:p>
      </dgm:t>
    </dgm:pt>
    <dgm:pt modelId="{CEEBBE08-4E4C-43CE-A8AE-133C43922BE6}" type="pres">
      <dgm:prSet presAssocID="{D8BD14B7-10F8-4E46-B84B-C6BDC72DD2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83D9FC4A-F381-418A-95BC-AF5521E7FAE6}" type="pres">
      <dgm:prSet presAssocID="{BEA6BAD8-654C-41ED-BF21-C9B21801CA79}" presName="hierRoot1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BF1424A3-942A-4432-87F3-86D0D570F9EF}" type="pres">
      <dgm:prSet presAssocID="{BEA6BAD8-654C-41ED-BF21-C9B21801CA79}" presName="rootComposite1" presStyleCnt="0"/>
      <dgm:spPr/>
      <dgm:t>
        <a:bodyPr/>
        <a:lstStyle/>
        <a:p>
          <a:endParaRPr lang="hr-HR"/>
        </a:p>
      </dgm:t>
    </dgm:pt>
    <dgm:pt modelId="{226E6C3A-07F1-4FB2-B0D2-21320F88E6A1}" type="pres">
      <dgm:prSet presAssocID="{BEA6BAD8-654C-41ED-BF21-C9B21801CA79}" presName="rootText1" presStyleLbl="node0" presStyleIdx="0" presStyleCnt="1" custScaleX="114560" custScaleY="113879" custLinFactY="-9579" custLinFactNeighborX="-14319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715C974-725F-41C6-BF59-0845F3E98680}" type="pres">
      <dgm:prSet presAssocID="{BEA6BAD8-654C-41ED-BF21-C9B21801CA79}" presName="rootConnector1" presStyleLbl="node1" presStyleIdx="0" presStyleCnt="0"/>
      <dgm:spPr/>
      <dgm:t>
        <a:bodyPr/>
        <a:lstStyle/>
        <a:p>
          <a:endParaRPr lang="hr-HR"/>
        </a:p>
      </dgm:t>
    </dgm:pt>
    <dgm:pt modelId="{AEDDAF63-7A08-4564-ACE6-C70E086292F8}" type="pres">
      <dgm:prSet presAssocID="{BEA6BAD8-654C-41ED-BF21-C9B21801CA79}" presName="hierChild2" presStyleCnt="0"/>
      <dgm:spPr/>
      <dgm:t>
        <a:bodyPr/>
        <a:lstStyle/>
        <a:p>
          <a:endParaRPr lang="hr-HR"/>
        </a:p>
      </dgm:t>
    </dgm:pt>
    <dgm:pt modelId="{5CF7C510-187E-4690-95E2-9C489BD9D7D2}" type="pres">
      <dgm:prSet presAssocID="{99A6DA8F-670C-4AC4-B3BE-229A2123DDAE}" presName="Name37" presStyleLbl="parChTrans1D2" presStyleIdx="0" presStyleCnt="4" custSzY="285606"/>
      <dgm:spPr/>
      <dgm:t>
        <a:bodyPr/>
        <a:lstStyle/>
        <a:p>
          <a:endParaRPr lang="hr-HR"/>
        </a:p>
      </dgm:t>
    </dgm:pt>
    <dgm:pt modelId="{870C345B-1D98-4703-8D77-7FF7DA2C85D7}" type="pres">
      <dgm:prSet presAssocID="{DEDC8008-7BC3-419B-8D36-9438D32E2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730C8301-ABD4-431A-896F-B2DE52B8BDDA}" type="pres">
      <dgm:prSet presAssocID="{DEDC8008-7BC3-419B-8D36-9438D32E28B4}" presName="rootComposite" presStyleCnt="0"/>
      <dgm:spPr/>
      <dgm:t>
        <a:bodyPr/>
        <a:lstStyle/>
        <a:p>
          <a:endParaRPr lang="hr-HR"/>
        </a:p>
      </dgm:t>
    </dgm:pt>
    <dgm:pt modelId="{1E06807C-6F52-4D6F-989E-8C039DF03847}" type="pres">
      <dgm:prSet presAssocID="{DEDC8008-7BC3-419B-8D36-9438D32E28B4}" presName="rootText" presStyleLbl="node2" presStyleIdx="0" presStyleCnt="4" custScaleY="113879" custLinFactNeighborY="-7869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C9B0292-F767-469A-AABC-7EBB5D3D0068}" type="pres">
      <dgm:prSet presAssocID="{DEDC8008-7BC3-419B-8D36-9438D32E28B4}" presName="rootConnector" presStyleLbl="node2" presStyleIdx="0" presStyleCnt="4"/>
      <dgm:spPr/>
      <dgm:t>
        <a:bodyPr/>
        <a:lstStyle/>
        <a:p>
          <a:endParaRPr lang="hr-HR"/>
        </a:p>
      </dgm:t>
    </dgm:pt>
    <dgm:pt modelId="{B1DA47E9-ED49-4A92-9B28-18B01BCE02A7}" type="pres">
      <dgm:prSet presAssocID="{DEDC8008-7BC3-419B-8D36-9438D32E28B4}" presName="hierChild4" presStyleCnt="0"/>
      <dgm:spPr/>
      <dgm:t>
        <a:bodyPr/>
        <a:lstStyle/>
        <a:p>
          <a:endParaRPr lang="hr-HR"/>
        </a:p>
      </dgm:t>
    </dgm:pt>
    <dgm:pt modelId="{B72F5E91-6921-4160-A073-1D2DC37A990A}" type="pres">
      <dgm:prSet presAssocID="{DEDC8008-7BC3-419B-8D36-9438D32E28B4}" presName="hierChild5" presStyleCnt="0"/>
      <dgm:spPr/>
      <dgm:t>
        <a:bodyPr/>
        <a:lstStyle/>
        <a:p>
          <a:endParaRPr lang="hr-HR"/>
        </a:p>
      </dgm:t>
    </dgm:pt>
    <dgm:pt modelId="{B8EE0FB4-7B0D-488A-9505-CEF4C994E077}" type="pres">
      <dgm:prSet presAssocID="{7C5328C1-39E0-4BFD-B2F2-26E1EA1AAF62}" presName="Name111" presStyleLbl="parChTrans1D3" presStyleIdx="0" presStyleCnt="4"/>
      <dgm:spPr/>
      <dgm:t>
        <a:bodyPr/>
        <a:lstStyle/>
        <a:p>
          <a:endParaRPr lang="hr-HR"/>
        </a:p>
      </dgm:t>
    </dgm:pt>
    <dgm:pt modelId="{AE995B5E-CBF5-4C05-A4FA-FD4DB66A15D2}" type="pres">
      <dgm:prSet presAssocID="{E7987AF4-A66A-4B39-A0C6-51E400C2164D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E43AAE64-3D4F-455E-815B-F8D7980269E8}" type="pres">
      <dgm:prSet presAssocID="{E7987AF4-A66A-4B39-A0C6-51E400C2164D}" presName="rootComposite3" presStyleCnt="0"/>
      <dgm:spPr/>
      <dgm:t>
        <a:bodyPr/>
        <a:lstStyle/>
        <a:p>
          <a:endParaRPr lang="hr-HR"/>
        </a:p>
      </dgm:t>
    </dgm:pt>
    <dgm:pt modelId="{1BE386EA-E6E5-4414-8989-A7132843035C}" type="pres">
      <dgm:prSet presAssocID="{E7987AF4-A66A-4B39-A0C6-51E400C2164D}" presName="rootText3" presStyleLbl="asst2" presStyleIdx="0" presStyleCnt="4" custLinFactX="21020" custLinFactY="-1574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9D89ECB-0F5D-4654-B0B5-83D2819AF143}" type="pres">
      <dgm:prSet presAssocID="{E7987AF4-A66A-4B39-A0C6-51E400C2164D}" presName="rootConnector3" presStyleLbl="asst2" presStyleIdx="0" presStyleCnt="4"/>
      <dgm:spPr/>
      <dgm:t>
        <a:bodyPr/>
        <a:lstStyle/>
        <a:p>
          <a:endParaRPr lang="hr-HR"/>
        </a:p>
      </dgm:t>
    </dgm:pt>
    <dgm:pt modelId="{DB52F48B-6CFF-4663-8600-4864B1C86D44}" type="pres">
      <dgm:prSet presAssocID="{E7987AF4-A66A-4B39-A0C6-51E400C2164D}" presName="hierChild6" presStyleCnt="0"/>
      <dgm:spPr/>
      <dgm:t>
        <a:bodyPr/>
        <a:lstStyle/>
        <a:p>
          <a:endParaRPr lang="hr-HR"/>
        </a:p>
      </dgm:t>
    </dgm:pt>
    <dgm:pt modelId="{1F7323EA-2A07-4CD5-90E5-C4B32A6836F3}" type="pres">
      <dgm:prSet presAssocID="{E7987AF4-A66A-4B39-A0C6-51E400C2164D}" presName="hierChild7" presStyleCnt="0"/>
      <dgm:spPr/>
      <dgm:t>
        <a:bodyPr/>
        <a:lstStyle/>
        <a:p>
          <a:endParaRPr lang="hr-HR"/>
        </a:p>
      </dgm:t>
    </dgm:pt>
    <dgm:pt modelId="{29368D0B-2B21-410B-B931-40C3D4299064}" type="pres">
      <dgm:prSet presAssocID="{ADC3690C-E348-4CC6-AF46-A9544A4802D6}" presName="Name111" presStyleLbl="parChTrans1D3" presStyleIdx="1" presStyleCnt="4"/>
      <dgm:spPr/>
      <dgm:t>
        <a:bodyPr/>
        <a:lstStyle/>
        <a:p>
          <a:endParaRPr lang="hr-HR"/>
        </a:p>
      </dgm:t>
    </dgm:pt>
    <dgm:pt modelId="{373A1961-0FF0-4829-BADD-3E0A1F9826E3}" type="pres">
      <dgm:prSet presAssocID="{BDC65C2F-E46D-4CF1-9650-44269865D091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6A1038E9-1205-46CE-9B59-20479683776B}" type="pres">
      <dgm:prSet presAssocID="{BDC65C2F-E46D-4CF1-9650-44269865D091}" presName="rootComposite3" presStyleCnt="0"/>
      <dgm:spPr/>
      <dgm:t>
        <a:bodyPr/>
        <a:lstStyle/>
        <a:p>
          <a:endParaRPr lang="hr-HR"/>
        </a:p>
      </dgm:t>
    </dgm:pt>
    <dgm:pt modelId="{B13D1FB4-457D-493A-91D0-E6EEDD8BA18E}" type="pres">
      <dgm:prSet presAssocID="{BDC65C2F-E46D-4CF1-9650-44269865D091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D6103F6-0762-45E6-A869-E66BFB3FCD59}" type="pres">
      <dgm:prSet presAssocID="{BDC65C2F-E46D-4CF1-9650-44269865D091}" presName="rootConnector3" presStyleLbl="asst2" presStyleIdx="1" presStyleCnt="4"/>
      <dgm:spPr/>
      <dgm:t>
        <a:bodyPr/>
        <a:lstStyle/>
        <a:p>
          <a:endParaRPr lang="hr-HR"/>
        </a:p>
      </dgm:t>
    </dgm:pt>
    <dgm:pt modelId="{74E9F6FE-7333-4EE9-81C9-C8391F21BEAC}" type="pres">
      <dgm:prSet presAssocID="{BDC65C2F-E46D-4CF1-9650-44269865D091}" presName="hierChild6" presStyleCnt="0"/>
      <dgm:spPr/>
      <dgm:t>
        <a:bodyPr/>
        <a:lstStyle/>
        <a:p>
          <a:endParaRPr lang="hr-HR"/>
        </a:p>
      </dgm:t>
    </dgm:pt>
    <dgm:pt modelId="{F5614CE9-B406-442A-A736-CFA1CA745620}" type="pres">
      <dgm:prSet presAssocID="{BDC65C2F-E46D-4CF1-9650-44269865D091}" presName="hierChild7" presStyleCnt="0"/>
      <dgm:spPr/>
      <dgm:t>
        <a:bodyPr/>
        <a:lstStyle/>
        <a:p>
          <a:endParaRPr lang="hr-HR"/>
        </a:p>
      </dgm:t>
    </dgm:pt>
    <dgm:pt modelId="{E0ED8C36-54E5-49B9-88EE-A40550DC1D2D}" type="pres">
      <dgm:prSet presAssocID="{6FDFAC2F-3887-43DB-AF7B-B7B5CE9337F4}" presName="Name37" presStyleLbl="parChTrans1D2" presStyleIdx="1" presStyleCnt="4" custSzY="285606"/>
      <dgm:spPr/>
      <dgm:t>
        <a:bodyPr/>
        <a:lstStyle/>
        <a:p>
          <a:endParaRPr lang="hr-HR"/>
        </a:p>
      </dgm:t>
    </dgm:pt>
    <dgm:pt modelId="{32931A2B-20E4-4BE6-A7C3-7381A5051F2F}" type="pres">
      <dgm:prSet presAssocID="{250FBB3E-E305-489D-80E0-62C27FFD499B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1F013CA0-09E1-4354-AD12-E90F32C4B587}" type="pres">
      <dgm:prSet presAssocID="{250FBB3E-E305-489D-80E0-62C27FFD499B}" presName="rootComposite" presStyleCnt="0"/>
      <dgm:spPr/>
      <dgm:t>
        <a:bodyPr/>
        <a:lstStyle/>
        <a:p>
          <a:endParaRPr lang="hr-HR"/>
        </a:p>
      </dgm:t>
    </dgm:pt>
    <dgm:pt modelId="{F97D1973-B255-4B1B-87C3-759DEDC0BF66}" type="pres">
      <dgm:prSet presAssocID="{250FBB3E-E305-489D-80E0-62C27FFD499B}" presName="rootText" presStyleLbl="node2" presStyleIdx="1" presStyleCnt="4" custScaleY="113879" custLinFactNeighborY="-7869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AF70D3B-DE15-4CC5-B3FC-151E7E66FD10}" type="pres">
      <dgm:prSet presAssocID="{250FBB3E-E305-489D-80E0-62C27FFD499B}" presName="rootConnector" presStyleLbl="node2" presStyleIdx="1" presStyleCnt="4"/>
      <dgm:spPr/>
      <dgm:t>
        <a:bodyPr/>
        <a:lstStyle/>
        <a:p>
          <a:endParaRPr lang="hr-HR"/>
        </a:p>
      </dgm:t>
    </dgm:pt>
    <dgm:pt modelId="{D1C7887B-55A7-4748-839F-4DD845D61096}" type="pres">
      <dgm:prSet presAssocID="{250FBB3E-E305-489D-80E0-62C27FFD499B}" presName="hierChild4" presStyleCnt="0"/>
      <dgm:spPr/>
      <dgm:t>
        <a:bodyPr/>
        <a:lstStyle/>
        <a:p>
          <a:endParaRPr lang="hr-HR"/>
        </a:p>
      </dgm:t>
    </dgm:pt>
    <dgm:pt modelId="{E0C94AEE-7901-4A65-99D6-3390D58E7CBE}" type="pres">
      <dgm:prSet presAssocID="{250FBB3E-E305-489D-80E0-62C27FFD499B}" presName="hierChild5" presStyleCnt="0"/>
      <dgm:spPr/>
      <dgm:t>
        <a:bodyPr/>
        <a:lstStyle/>
        <a:p>
          <a:endParaRPr lang="hr-HR"/>
        </a:p>
      </dgm:t>
    </dgm:pt>
    <dgm:pt modelId="{0638B82B-4AF2-438C-B145-C07B91D7511C}" type="pres">
      <dgm:prSet presAssocID="{AA29DFE1-0218-41FB-8BA8-8004CF9FDE49}" presName="Name111" presStyleLbl="parChTrans1D3" presStyleIdx="2" presStyleCnt="4"/>
      <dgm:spPr/>
      <dgm:t>
        <a:bodyPr/>
        <a:lstStyle/>
        <a:p>
          <a:endParaRPr lang="hr-HR"/>
        </a:p>
      </dgm:t>
    </dgm:pt>
    <dgm:pt modelId="{EF1C622F-55F8-43F8-A885-91F365F0AE63}" type="pres">
      <dgm:prSet presAssocID="{08FBE923-6BA4-408C-B3E4-835F1BE6ED01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530DF819-CD3C-49A2-8A63-8E931345E9EF}" type="pres">
      <dgm:prSet presAssocID="{08FBE923-6BA4-408C-B3E4-835F1BE6ED01}" presName="rootComposite3" presStyleCnt="0"/>
      <dgm:spPr/>
      <dgm:t>
        <a:bodyPr/>
        <a:lstStyle/>
        <a:p>
          <a:endParaRPr lang="hr-HR"/>
        </a:p>
      </dgm:t>
    </dgm:pt>
    <dgm:pt modelId="{18FC9A9B-A348-4FEF-B77B-9AD4175C84BC}" type="pres">
      <dgm:prSet presAssocID="{08FBE923-6BA4-408C-B3E4-835F1BE6ED01}" presName="rootText3" presStyleLbl="asst2" presStyleIdx="2" presStyleCnt="4" custLinFactX="21599" custLinFactY="-1574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08C2402-381E-41E8-8D57-BE502FBBAE2F}" type="pres">
      <dgm:prSet presAssocID="{08FBE923-6BA4-408C-B3E4-835F1BE6ED01}" presName="rootConnector3" presStyleLbl="asst2" presStyleIdx="2" presStyleCnt="4"/>
      <dgm:spPr/>
      <dgm:t>
        <a:bodyPr/>
        <a:lstStyle/>
        <a:p>
          <a:endParaRPr lang="hr-HR"/>
        </a:p>
      </dgm:t>
    </dgm:pt>
    <dgm:pt modelId="{DE69A6E3-34AF-431B-B12E-819A0A685CB6}" type="pres">
      <dgm:prSet presAssocID="{08FBE923-6BA4-408C-B3E4-835F1BE6ED01}" presName="hierChild6" presStyleCnt="0"/>
      <dgm:spPr/>
      <dgm:t>
        <a:bodyPr/>
        <a:lstStyle/>
        <a:p>
          <a:endParaRPr lang="hr-HR"/>
        </a:p>
      </dgm:t>
    </dgm:pt>
    <dgm:pt modelId="{FF93B640-5321-4D28-9222-B84278D53070}" type="pres">
      <dgm:prSet presAssocID="{08FBE923-6BA4-408C-B3E4-835F1BE6ED01}" presName="hierChild7" presStyleCnt="0"/>
      <dgm:spPr/>
      <dgm:t>
        <a:bodyPr/>
        <a:lstStyle/>
        <a:p>
          <a:endParaRPr lang="hr-HR"/>
        </a:p>
      </dgm:t>
    </dgm:pt>
    <dgm:pt modelId="{C35E9182-BDD7-4621-8A5D-E05CE603AD1D}" type="pres">
      <dgm:prSet presAssocID="{903FF75C-CA5B-417B-8580-FFC72AEA335B}" presName="Name111" presStyleLbl="parChTrans1D3" presStyleIdx="3" presStyleCnt="4"/>
      <dgm:spPr/>
      <dgm:t>
        <a:bodyPr/>
        <a:lstStyle/>
        <a:p>
          <a:endParaRPr lang="hr-HR"/>
        </a:p>
      </dgm:t>
    </dgm:pt>
    <dgm:pt modelId="{634E4A53-A640-460E-9FD1-AB4B0D01C07C}" type="pres">
      <dgm:prSet presAssocID="{19FA5143-3DF8-40C2-BADB-D334DB384FD6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4DEBCE2E-6E4F-4943-956A-7A1AAD1C74DC}" type="pres">
      <dgm:prSet presAssocID="{19FA5143-3DF8-40C2-BADB-D334DB384FD6}" presName="rootComposite3" presStyleCnt="0"/>
      <dgm:spPr/>
      <dgm:t>
        <a:bodyPr/>
        <a:lstStyle/>
        <a:p>
          <a:endParaRPr lang="hr-HR"/>
        </a:p>
      </dgm:t>
    </dgm:pt>
    <dgm:pt modelId="{F3942758-C3B4-4F09-9FB7-A33273592D8A}" type="pres">
      <dgm:prSet presAssocID="{19FA5143-3DF8-40C2-BADB-D334DB384FD6}" presName="rootText3" presStyleLbl="asst2" presStyleIdx="3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3D2D0D6-25D3-4F85-BE7C-D4E85B33201B}" type="pres">
      <dgm:prSet presAssocID="{19FA5143-3DF8-40C2-BADB-D334DB384FD6}" presName="rootConnector3" presStyleLbl="asst2" presStyleIdx="3" presStyleCnt="4"/>
      <dgm:spPr/>
      <dgm:t>
        <a:bodyPr/>
        <a:lstStyle/>
        <a:p>
          <a:endParaRPr lang="hr-HR"/>
        </a:p>
      </dgm:t>
    </dgm:pt>
    <dgm:pt modelId="{EC7B71B1-4273-44EA-8F22-ED1ABED426D6}" type="pres">
      <dgm:prSet presAssocID="{19FA5143-3DF8-40C2-BADB-D334DB384FD6}" presName="hierChild6" presStyleCnt="0"/>
      <dgm:spPr/>
      <dgm:t>
        <a:bodyPr/>
        <a:lstStyle/>
        <a:p>
          <a:endParaRPr lang="hr-HR"/>
        </a:p>
      </dgm:t>
    </dgm:pt>
    <dgm:pt modelId="{CE8B4D7F-4018-4FE0-92BA-FF8F9041BE61}" type="pres">
      <dgm:prSet presAssocID="{19FA5143-3DF8-40C2-BADB-D334DB384FD6}" presName="hierChild7" presStyleCnt="0"/>
      <dgm:spPr/>
      <dgm:t>
        <a:bodyPr/>
        <a:lstStyle/>
        <a:p>
          <a:endParaRPr lang="hr-HR"/>
        </a:p>
      </dgm:t>
    </dgm:pt>
    <dgm:pt modelId="{DE56F000-8FF8-4C83-8F23-2B9C0CC0AF13}" type="pres">
      <dgm:prSet presAssocID="{EE16CE3D-FB79-4035-BC2F-C4E88C9D4065}" presName="Name37" presStyleLbl="parChTrans1D2" presStyleIdx="2" presStyleCnt="4" custSzY="285606"/>
      <dgm:spPr/>
      <dgm:t>
        <a:bodyPr/>
        <a:lstStyle/>
        <a:p>
          <a:endParaRPr lang="hr-HR"/>
        </a:p>
      </dgm:t>
    </dgm:pt>
    <dgm:pt modelId="{447BC9FD-C4DA-4E69-A6EB-881B1CA213A8}" type="pres">
      <dgm:prSet presAssocID="{F9D440AC-033E-494E-B413-6333792C4FB3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E4647C63-1545-448C-8AF1-54672EF2A4BC}" type="pres">
      <dgm:prSet presAssocID="{F9D440AC-033E-494E-B413-6333792C4FB3}" presName="rootComposite" presStyleCnt="0"/>
      <dgm:spPr/>
      <dgm:t>
        <a:bodyPr/>
        <a:lstStyle/>
        <a:p>
          <a:endParaRPr lang="hr-HR"/>
        </a:p>
      </dgm:t>
    </dgm:pt>
    <dgm:pt modelId="{677EF60C-9910-4BEE-9A36-051212FCA8E6}" type="pres">
      <dgm:prSet presAssocID="{F9D440AC-033E-494E-B413-6333792C4FB3}" presName="rootText" presStyleLbl="node2" presStyleIdx="2" presStyleCnt="4" custScaleY="113879" custLinFactNeighborY="-7869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BCDE3B3-8017-4559-B48C-8178B3437222}" type="pres">
      <dgm:prSet presAssocID="{F9D440AC-033E-494E-B413-6333792C4FB3}" presName="rootConnector" presStyleLbl="node2" presStyleIdx="2" presStyleCnt="4"/>
      <dgm:spPr/>
      <dgm:t>
        <a:bodyPr/>
        <a:lstStyle/>
        <a:p>
          <a:endParaRPr lang="hr-HR"/>
        </a:p>
      </dgm:t>
    </dgm:pt>
    <dgm:pt modelId="{2BCA6520-BE27-4D88-8E74-FBB801A36048}" type="pres">
      <dgm:prSet presAssocID="{F9D440AC-033E-494E-B413-6333792C4FB3}" presName="hierChild4" presStyleCnt="0"/>
      <dgm:spPr/>
      <dgm:t>
        <a:bodyPr/>
        <a:lstStyle/>
        <a:p>
          <a:endParaRPr lang="hr-HR"/>
        </a:p>
      </dgm:t>
    </dgm:pt>
    <dgm:pt modelId="{EC9F9FD6-96B5-45E7-97E3-73D571626F83}" type="pres">
      <dgm:prSet presAssocID="{F9D440AC-033E-494E-B413-6333792C4FB3}" presName="hierChild5" presStyleCnt="0"/>
      <dgm:spPr/>
      <dgm:t>
        <a:bodyPr/>
        <a:lstStyle/>
        <a:p>
          <a:endParaRPr lang="hr-HR"/>
        </a:p>
      </dgm:t>
    </dgm:pt>
    <dgm:pt modelId="{DB508E9F-2414-48D8-98EA-A808F734351E}" type="pres">
      <dgm:prSet presAssocID="{9229A0F6-439E-4EAD-93FF-29600C199927}" presName="Name37" presStyleLbl="parChTrans1D2" presStyleIdx="3" presStyleCnt="4" custSzY="285606"/>
      <dgm:spPr/>
      <dgm:t>
        <a:bodyPr/>
        <a:lstStyle/>
        <a:p>
          <a:endParaRPr lang="hr-HR"/>
        </a:p>
      </dgm:t>
    </dgm:pt>
    <dgm:pt modelId="{870B6679-6991-4F0B-BB7A-4E8BEA8CB02F}" type="pres">
      <dgm:prSet presAssocID="{90A3E4CE-A252-4182-AD72-1B3214789C05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045A7909-AA4A-455A-AB6F-D6D3D7342F4C}" type="pres">
      <dgm:prSet presAssocID="{90A3E4CE-A252-4182-AD72-1B3214789C05}" presName="rootComposite" presStyleCnt="0"/>
      <dgm:spPr/>
      <dgm:t>
        <a:bodyPr/>
        <a:lstStyle/>
        <a:p>
          <a:endParaRPr lang="hr-HR"/>
        </a:p>
      </dgm:t>
    </dgm:pt>
    <dgm:pt modelId="{36F292EE-40D8-43BE-914B-9B0E102058E0}" type="pres">
      <dgm:prSet presAssocID="{90A3E4CE-A252-4182-AD72-1B3214789C05}" presName="rootText" presStyleLbl="node2" presStyleIdx="3" presStyleCnt="4" custScaleY="113879" custLinFactNeighborY="-7869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4ADB75-E73A-4346-BC40-D08A0A65E2E5}" type="pres">
      <dgm:prSet presAssocID="{90A3E4CE-A252-4182-AD72-1B3214789C05}" presName="rootConnector" presStyleLbl="node2" presStyleIdx="3" presStyleCnt="4"/>
      <dgm:spPr/>
      <dgm:t>
        <a:bodyPr/>
        <a:lstStyle/>
        <a:p>
          <a:endParaRPr lang="hr-HR"/>
        </a:p>
      </dgm:t>
    </dgm:pt>
    <dgm:pt modelId="{8A360FA0-3D94-42D1-B466-B03D032FDF5C}" type="pres">
      <dgm:prSet presAssocID="{90A3E4CE-A252-4182-AD72-1B3214789C05}" presName="hierChild4" presStyleCnt="0"/>
      <dgm:spPr/>
      <dgm:t>
        <a:bodyPr/>
        <a:lstStyle/>
        <a:p>
          <a:endParaRPr lang="hr-HR"/>
        </a:p>
      </dgm:t>
    </dgm:pt>
    <dgm:pt modelId="{B4F5CBB3-2625-444F-A43E-934B3D7A397B}" type="pres">
      <dgm:prSet presAssocID="{90A3E4CE-A252-4182-AD72-1B3214789C05}" presName="hierChild5" presStyleCnt="0"/>
      <dgm:spPr/>
      <dgm:t>
        <a:bodyPr/>
        <a:lstStyle/>
        <a:p>
          <a:endParaRPr lang="hr-HR"/>
        </a:p>
      </dgm:t>
    </dgm:pt>
    <dgm:pt modelId="{A5BA7802-8030-482B-8EAC-B72FC43DA991}" type="pres">
      <dgm:prSet presAssocID="{BEA6BAD8-654C-41ED-BF21-C9B21801CA79}" presName="hierChild3" presStyleCnt="0"/>
      <dgm:spPr/>
      <dgm:t>
        <a:bodyPr/>
        <a:lstStyle/>
        <a:p>
          <a:endParaRPr lang="hr-HR"/>
        </a:p>
      </dgm:t>
    </dgm:pt>
  </dgm:ptLst>
  <dgm:cxnLst>
    <dgm:cxn modelId="{1D9FBABE-BE81-4E11-A09B-1A313AFBA4A2}" srcId="{BEA6BAD8-654C-41ED-BF21-C9B21801CA79}" destId="{DEDC8008-7BC3-419B-8D36-9438D32E28B4}" srcOrd="0" destOrd="0" parTransId="{99A6DA8F-670C-4AC4-B3BE-229A2123DDAE}" sibTransId="{B87F1BCF-79B6-4FBB-B716-0D426FF0C4A7}"/>
    <dgm:cxn modelId="{B2516B9A-172D-4CC9-9229-2AD0BF6ACA28}" srcId="{BEA6BAD8-654C-41ED-BF21-C9B21801CA79}" destId="{250FBB3E-E305-489D-80E0-62C27FFD499B}" srcOrd="1" destOrd="0" parTransId="{6FDFAC2F-3887-43DB-AF7B-B7B5CE9337F4}" sibTransId="{01F844B4-DAD2-46D6-AF93-A39E0D97582A}"/>
    <dgm:cxn modelId="{F87C14F2-63BF-4259-A4DB-4D63FF90F1B7}" type="presOf" srcId="{250FBB3E-E305-489D-80E0-62C27FFD499B}" destId="{F97D1973-B255-4B1B-87C3-759DEDC0BF66}" srcOrd="0" destOrd="0" presId="urn:microsoft.com/office/officeart/2005/8/layout/orgChart1"/>
    <dgm:cxn modelId="{AC7E5F13-EB4E-443C-B1FD-47CF3475B32B}" type="presOf" srcId="{EE16CE3D-FB79-4035-BC2F-C4E88C9D4065}" destId="{DE56F000-8FF8-4C83-8F23-2B9C0CC0AF13}" srcOrd="0" destOrd="0" presId="urn:microsoft.com/office/officeart/2005/8/layout/orgChart1"/>
    <dgm:cxn modelId="{B65C8106-F4A5-4374-8178-BAACD79F1B6E}" type="presOf" srcId="{BEA6BAD8-654C-41ED-BF21-C9B21801CA79}" destId="{226E6C3A-07F1-4FB2-B0D2-21320F88E6A1}" srcOrd="0" destOrd="0" presId="urn:microsoft.com/office/officeart/2005/8/layout/orgChart1"/>
    <dgm:cxn modelId="{8408CB24-EC4A-4E8C-9802-6C985F2FADA8}" type="presOf" srcId="{90A3E4CE-A252-4182-AD72-1B3214789C05}" destId="{36F292EE-40D8-43BE-914B-9B0E102058E0}" srcOrd="0" destOrd="0" presId="urn:microsoft.com/office/officeart/2005/8/layout/orgChart1"/>
    <dgm:cxn modelId="{EC9F4E53-C954-4EC5-8FA1-346B23707740}" type="presOf" srcId="{E7987AF4-A66A-4B39-A0C6-51E400C2164D}" destId="{1BE386EA-E6E5-4414-8989-A7132843035C}" srcOrd="0" destOrd="0" presId="urn:microsoft.com/office/officeart/2005/8/layout/orgChart1"/>
    <dgm:cxn modelId="{727964DD-59F8-41D4-B9FA-CE551F0BBC81}" type="presOf" srcId="{903FF75C-CA5B-417B-8580-FFC72AEA335B}" destId="{C35E9182-BDD7-4621-8A5D-E05CE603AD1D}" srcOrd="0" destOrd="0" presId="urn:microsoft.com/office/officeart/2005/8/layout/orgChart1"/>
    <dgm:cxn modelId="{E171F8C3-C8D5-4C0F-9860-8DC94815D8DD}" type="presOf" srcId="{DEDC8008-7BC3-419B-8D36-9438D32E28B4}" destId="{1E06807C-6F52-4D6F-989E-8C039DF03847}" srcOrd="0" destOrd="0" presId="urn:microsoft.com/office/officeart/2005/8/layout/orgChart1"/>
    <dgm:cxn modelId="{D3885DBF-75C3-472E-B746-D4C44C240F08}" srcId="{250FBB3E-E305-489D-80E0-62C27FFD499B}" destId="{08FBE923-6BA4-408C-B3E4-835F1BE6ED01}" srcOrd="0" destOrd="0" parTransId="{AA29DFE1-0218-41FB-8BA8-8004CF9FDE49}" sibTransId="{8ABC3BBD-9810-47F6-85C2-50F910669F05}"/>
    <dgm:cxn modelId="{52DAFDDD-0DF1-434C-9B44-BC7A58C9DEC7}" type="presOf" srcId="{DEDC8008-7BC3-419B-8D36-9438D32E28B4}" destId="{8C9B0292-F767-469A-AABC-7EBB5D3D0068}" srcOrd="1" destOrd="0" presId="urn:microsoft.com/office/officeart/2005/8/layout/orgChart1"/>
    <dgm:cxn modelId="{E6C6EAA8-812E-433F-88D7-14F6C5CD2C9F}" srcId="{D8BD14B7-10F8-4E46-B84B-C6BDC72DD24A}" destId="{BEA6BAD8-654C-41ED-BF21-C9B21801CA79}" srcOrd="0" destOrd="0" parTransId="{53B41CD4-101F-48EE-B0A6-1BC1E8077B07}" sibTransId="{5E75D70D-076D-41E3-82DA-A8CAE4A99DC5}"/>
    <dgm:cxn modelId="{BBDF114B-4106-455E-B142-65BFF5B3EC8F}" type="presOf" srcId="{BDC65C2F-E46D-4CF1-9650-44269865D091}" destId="{6D6103F6-0762-45E6-A869-E66BFB3FCD59}" srcOrd="1" destOrd="0" presId="urn:microsoft.com/office/officeart/2005/8/layout/orgChart1"/>
    <dgm:cxn modelId="{38623077-E8D4-4944-BC91-D30AFE2B142D}" srcId="{DEDC8008-7BC3-419B-8D36-9438D32E28B4}" destId="{BDC65C2F-E46D-4CF1-9650-44269865D091}" srcOrd="1" destOrd="0" parTransId="{ADC3690C-E348-4CC6-AF46-A9544A4802D6}" sibTransId="{B545D2CA-4A09-4235-B72C-ECBE898F1622}"/>
    <dgm:cxn modelId="{7EF30CEE-1C79-46EC-BEE6-FAC881A77B81}" type="presOf" srcId="{BDC65C2F-E46D-4CF1-9650-44269865D091}" destId="{B13D1FB4-457D-493A-91D0-E6EEDD8BA18E}" srcOrd="0" destOrd="0" presId="urn:microsoft.com/office/officeart/2005/8/layout/orgChart1"/>
    <dgm:cxn modelId="{F662BF15-DC89-4760-A59C-861E7EEB0C87}" type="presOf" srcId="{08FBE923-6BA4-408C-B3E4-835F1BE6ED01}" destId="{18FC9A9B-A348-4FEF-B77B-9AD4175C84BC}" srcOrd="0" destOrd="0" presId="urn:microsoft.com/office/officeart/2005/8/layout/orgChart1"/>
    <dgm:cxn modelId="{D004A404-6F29-4128-A349-538C5010B2CE}" type="presOf" srcId="{6FDFAC2F-3887-43DB-AF7B-B7B5CE9337F4}" destId="{E0ED8C36-54E5-49B9-88EE-A40550DC1D2D}" srcOrd="0" destOrd="0" presId="urn:microsoft.com/office/officeart/2005/8/layout/orgChart1"/>
    <dgm:cxn modelId="{8E3AF623-A2B2-494C-8677-2DE15A239646}" type="presOf" srcId="{19FA5143-3DF8-40C2-BADB-D334DB384FD6}" destId="{F3942758-C3B4-4F09-9FB7-A33273592D8A}" srcOrd="0" destOrd="0" presId="urn:microsoft.com/office/officeart/2005/8/layout/orgChart1"/>
    <dgm:cxn modelId="{E3DF72F7-8113-40E0-ACC8-8946535C952C}" type="presOf" srcId="{250FBB3E-E305-489D-80E0-62C27FFD499B}" destId="{FAF70D3B-DE15-4CC5-B3FC-151E7E66FD10}" srcOrd="1" destOrd="0" presId="urn:microsoft.com/office/officeart/2005/8/layout/orgChart1"/>
    <dgm:cxn modelId="{E833B082-4E62-45A3-926A-4835EBDBECBA}" srcId="{BEA6BAD8-654C-41ED-BF21-C9B21801CA79}" destId="{F9D440AC-033E-494E-B413-6333792C4FB3}" srcOrd="2" destOrd="0" parTransId="{EE16CE3D-FB79-4035-BC2F-C4E88C9D4065}" sibTransId="{75704732-80F9-4D10-AA0D-BD3FA61B2A74}"/>
    <dgm:cxn modelId="{C2EB666F-4925-4172-88A9-342064EAECF1}" type="presOf" srcId="{BEA6BAD8-654C-41ED-BF21-C9B21801CA79}" destId="{A715C974-725F-41C6-BF59-0845F3E98680}" srcOrd="1" destOrd="0" presId="urn:microsoft.com/office/officeart/2005/8/layout/orgChart1"/>
    <dgm:cxn modelId="{2FB0D86E-D9AF-4107-B175-2B183EDBB2AA}" type="presOf" srcId="{E7987AF4-A66A-4B39-A0C6-51E400C2164D}" destId="{D9D89ECB-0F5D-4654-B0B5-83D2819AF143}" srcOrd="1" destOrd="0" presId="urn:microsoft.com/office/officeart/2005/8/layout/orgChart1"/>
    <dgm:cxn modelId="{AF9ECB9D-F5B6-4417-BF4E-EA8CF5B9C750}" type="presOf" srcId="{19FA5143-3DF8-40C2-BADB-D334DB384FD6}" destId="{33D2D0D6-25D3-4F85-BE7C-D4E85B33201B}" srcOrd="1" destOrd="0" presId="urn:microsoft.com/office/officeart/2005/8/layout/orgChart1"/>
    <dgm:cxn modelId="{EE6E5062-B43A-4542-9C13-25E6528DB143}" type="presOf" srcId="{99A6DA8F-670C-4AC4-B3BE-229A2123DDAE}" destId="{5CF7C510-187E-4690-95E2-9C489BD9D7D2}" srcOrd="0" destOrd="0" presId="urn:microsoft.com/office/officeart/2005/8/layout/orgChart1"/>
    <dgm:cxn modelId="{F092966C-923E-4026-B5BF-9F1ACCFA6A36}" type="presOf" srcId="{08FBE923-6BA4-408C-B3E4-835F1BE6ED01}" destId="{608C2402-381E-41E8-8D57-BE502FBBAE2F}" srcOrd="1" destOrd="0" presId="urn:microsoft.com/office/officeart/2005/8/layout/orgChart1"/>
    <dgm:cxn modelId="{F79F8F6B-E6E7-48FD-94AB-3DC6C4BAED2E}" type="presOf" srcId="{D8BD14B7-10F8-4E46-B84B-C6BDC72DD24A}" destId="{CEEBBE08-4E4C-43CE-A8AE-133C43922BE6}" srcOrd="0" destOrd="0" presId="urn:microsoft.com/office/officeart/2005/8/layout/orgChart1"/>
    <dgm:cxn modelId="{88CBA6E5-5AB2-43BB-A5C9-D081D0F66B3B}" type="presOf" srcId="{F9D440AC-033E-494E-B413-6333792C4FB3}" destId="{677EF60C-9910-4BEE-9A36-051212FCA8E6}" srcOrd="0" destOrd="0" presId="urn:microsoft.com/office/officeart/2005/8/layout/orgChart1"/>
    <dgm:cxn modelId="{F1A9EA6F-AB67-4E42-9ED4-CBDF535F10B9}" type="presOf" srcId="{7C5328C1-39E0-4BFD-B2F2-26E1EA1AAF62}" destId="{B8EE0FB4-7B0D-488A-9505-CEF4C994E077}" srcOrd="0" destOrd="0" presId="urn:microsoft.com/office/officeart/2005/8/layout/orgChart1"/>
    <dgm:cxn modelId="{94712286-B401-4030-BF20-742912DC56AF}" type="presOf" srcId="{9229A0F6-439E-4EAD-93FF-29600C199927}" destId="{DB508E9F-2414-48D8-98EA-A808F734351E}" srcOrd="0" destOrd="0" presId="urn:microsoft.com/office/officeart/2005/8/layout/orgChart1"/>
    <dgm:cxn modelId="{C327A5D7-0B60-48F6-B571-3D1F3A8D1A79}" type="presOf" srcId="{AA29DFE1-0218-41FB-8BA8-8004CF9FDE49}" destId="{0638B82B-4AF2-438C-B145-C07B91D7511C}" srcOrd="0" destOrd="0" presId="urn:microsoft.com/office/officeart/2005/8/layout/orgChart1"/>
    <dgm:cxn modelId="{4A59B7E8-C379-4C63-B36C-12C61E80EBAB}" srcId="{250FBB3E-E305-489D-80E0-62C27FFD499B}" destId="{19FA5143-3DF8-40C2-BADB-D334DB384FD6}" srcOrd="1" destOrd="0" parTransId="{903FF75C-CA5B-417B-8580-FFC72AEA335B}" sibTransId="{C6BA286B-C21A-4A09-B4F9-4A7434195330}"/>
    <dgm:cxn modelId="{DAFE9E4D-D557-4DDD-A825-D6E4D9E3E8CF}" type="presOf" srcId="{ADC3690C-E348-4CC6-AF46-A9544A4802D6}" destId="{29368D0B-2B21-410B-B931-40C3D4299064}" srcOrd="0" destOrd="0" presId="urn:microsoft.com/office/officeart/2005/8/layout/orgChart1"/>
    <dgm:cxn modelId="{F9CA98C0-0C53-4E8B-A258-8CB360106E3C}" type="presOf" srcId="{90A3E4CE-A252-4182-AD72-1B3214789C05}" destId="{C74ADB75-E73A-4346-BC40-D08A0A65E2E5}" srcOrd="1" destOrd="0" presId="urn:microsoft.com/office/officeart/2005/8/layout/orgChart1"/>
    <dgm:cxn modelId="{0A7EAFFC-60D3-4524-A68B-6CE75EA2D12D}" type="presOf" srcId="{F9D440AC-033E-494E-B413-6333792C4FB3}" destId="{CBCDE3B3-8017-4559-B48C-8178B3437222}" srcOrd="1" destOrd="0" presId="urn:microsoft.com/office/officeart/2005/8/layout/orgChart1"/>
    <dgm:cxn modelId="{90C9587E-720D-4EAF-A98D-10EA3A9C0D77}" srcId="{DEDC8008-7BC3-419B-8D36-9438D32E28B4}" destId="{E7987AF4-A66A-4B39-A0C6-51E400C2164D}" srcOrd="0" destOrd="0" parTransId="{7C5328C1-39E0-4BFD-B2F2-26E1EA1AAF62}" sibTransId="{4E609AC2-00AC-4601-BA20-D90F99CDD558}"/>
    <dgm:cxn modelId="{EC4A2D4C-E4B5-4021-A26A-D3D8EBF47BE9}" srcId="{BEA6BAD8-654C-41ED-BF21-C9B21801CA79}" destId="{90A3E4CE-A252-4182-AD72-1B3214789C05}" srcOrd="3" destOrd="0" parTransId="{9229A0F6-439E-4EAD-93FF-29600C199927}" sibTransId="{E3D53B7A-F61C-4ACC-8BB0-7F03A19319D9}"/>
    <dgm:cxn modelId="{2E54FA7E-D3DF-4793-BD3D-A7E3BEBC1937}" type="presParOf" srcId="{CEEBBE08-4E4C-43CE-A8AE-133C43922BE6}" destId="{83D9FC4A-F381-418A-95BC-AF5521E7FAE6}" srcOrd="0" destOrd="0" presId="urn:microsoft.com/office/officeart/2005/8/layout/orgChart1"/>
    <dgm:cxn modelId="{17202427-5EAB-4073-859E-DEE33CF4F8B5}" type="presParOf" srcId="{83D9FC4A-F381-418A-95BC-AF5521E7FAE6}" destId="{BF1424A3-942A-4432-87F3-86D0D570F9EF}" srcOrd="0" destOrd="0" presId="urn:microsoft.com/office/officeart/2005/8/layout/orgChart1"/>
    <dgm:cxn modelId="{1706919B-1B67-469E-B83B-EC13CF92A0AF}" type="presParOf" srcId="{BF1424A3-942A-4432-87F3-86D0D570F9EF}" destId="{226E6C3A-07F1-4FB2-B0D2-21320F88E6A1}" srcOrd="0" destOrd="0" presId="urn:microsoft.com/office/officeart/2005/8/layout/orgChart1"/>
    <dgm:cxn modelId="{024C7E58-8D82-4573-9200-63D1AD3FEBF2}" type="presParOf" srcId="{BF1424A3-942A-4432-87F3-86D0D570F9EF}" destId="{A715C974-725F-41C6-BF59-0845F3E98680}" srcOrd="1" destOrd="0" presId="urn:microsoft.com/office/officeart/2005/8/layout/orgChart1"/>
    <dgm:cxn modelId="{BCCD547C-1C3B-4872-B19E-04B518E53D17}" type="presParOf" srcId="{83D9FC4A-F381-418A-95BC-AF5521E7FAE6}" destId="{AEDDAF63-7A08-4564-ACE6-C70E086292F8}" srcOrd="1" destOrd="0" presId="urn:microsoft.com/office/officeart/2005/8/layout/orgChart1"/>
    <dgm:cxn modelId="{36CAEFF8-5B6D-40A8-83AA-1E29F6781FD5}" type="presParOf" srcId="{AEDDAF63-7A08-4564-ACE6-C70E086292F8}" destId="{5CF7C510-187E-4690-95E2-9C489BD9D7D2}" srcOrd="0" destOrd="0" presId="urn:microsoft.com/office/officeart/2005/8/layout/orgChart1"/>
    <dgm:cxn modelId="{3C37BB4C-2316-4459-9D6C-2F74CED8A23B}" type="presParOf" srcId="{AEDDAF63-7A08-4564-ACE6-C70E086292F8}" destId="{870C345B-1D98-4703-8D77-7FF7DA2C85D7}" srcOrd="1" destOrd="0" presId="urn:microsoft.com/office/officeart/2005/8/layout/orgChart1"/>
    <dgm:cxn modelId="{D4DAAA72-9C10-4429-AC84-6FB119F3BE9A}" type="presParOf" srcId="{870C345B-1D98-4703-8D77-7FF7DA2C85D7}" destId="{730C8301-ABD4-431A-896F-B2DE52B8BDDA}" srcOrd="0" destOrd="0" presId="urn:microsoft.com/office/officeart/2005/8/layout/orgChart1"/>
    <dgm:cxn modelId="{80B3FCB8-0F5A-49C1-B5F3-6B1E7CACFF79}" type="presParOf" srcId="{730C8301-ABD4-431A-896F-B2DE52B8BDDA}" destId="{1E06807C-6F52-4D6F-989E-8C039DF03847}" srcOrd="0" destOrd="0" presId="urn:microsoft.com/office/officeart/2005/8/layout/orgChart1"/>
    <dgm:cxn modelId="{B77FE998-F4B4-449C-8E9B-D840CCE5BA71}" type="presParOf" srcId="{730C8301-ABD4-431A-896F-B2DE52B8BDDA}" destId="{8C9B0292-F767-469A-AABC-7EBB5D3D0068}" srcOrd="1" destOrd="0" presId="urn:microsoft.com/office/officeart/2005/8/layout/orgChart1"/>
    <dgm:cxn modelId="{0993391D-27C3-45A5-B4F7-549385333B57}" type="presParOf" srcId="{870C345B-1D98-4703-8D77-7FF7DA2C85D7}" destId="{B1DA47E9-ED49-4A92-9B28-18B01BCE02A7}" srcOrd="1" destOrd="0" presId="urn:microsoft.com/office/officeart/2005/8/layout/orgChart1"/>
    <dgm:cxn modelId="{067AA69C-1F02-4407-950C-103862CD1A18}" type="presParOf" srcId="{870C345B-1D98-4703-8D77-7FF7DA2C85D7}" destId="{B72F5E91-6921-4160-A073-1D2DC37A990A}" srcOrd="2" destOrd="0" presId="urn:microsoft.com/office/officeart/2005/8/layout/orgChart1"/>
    <dgm:cxn modelId="{65AB8C54-C000-468B-9CC2-D6B59AA46C84}" type="presParOf" srcId="{B72F5E91-6921-4160-A073-1D2DC37A990A}" destId="{B8EE0FB4-7B0D-488A-9505-CEF4C994E077}" srcOrd="0" destOrd="0" presId="urn:microsoft.com/office/officeart/2005/8/layout/orgChart1"/>
    <dgm:cxn modelId="{51257417-5CE7-4080-8A6E-D2423B8B1291}" type="presParOf" srcId="{B72F5E91-6921-4160-A073-1D2DC37A990A}" destId="{AE995B5E-CBF5-4C05-A4FA-FD4DB66A15D2}" srcOrd="1" destOrd="0" presId="urn:microsoft.com/office/officeart/2005/8/layout/orgChart1"/>
    <dgm:cxn modelId="{642F5ED1-5AC0-4E61-A910-C71F66AD2F95}" type="presParOf" srcId="{AE995B5E-CBF5-4C05-A4FA-FD4DB66A15D2}" destId="{E43AAE64-3D4F-455E-815B-F8D7980269E8}" srcOrd="0" destOrd="0" presId="urn:microsoft.com/office/officeart/2005/8/layout/orgChart1"/>
    <dgm:cxn modelId="{930AFAC7-8C0D-4510-9554-F650540878EA}" type="presParOf" srcId="{E43AAE64-3D4F-455E-815B-F8D7980269E8}" destId="{1BE386EA-E6E5-4414-8989-A7132843035C}" srcOrd="0" destOrd="0" presId="urn:microsoft.com/office/officeart/2005/8/layout/orgChart1"/>
    <dgm:cxn modelId="{AB9328C1-E65F-4617-A4B8-F0525452B345}" type="presParOf" srcId="{E43AAE64-3D4F-455E-815B-F8D7980269E8}" destId="{D9D89ECB-0F5D-4654-B0B5-83D2819AF143}" srcOrd="1" destOrd="0" presId="urn:microsoft.com/office/officeart/2005/8/layout/orgChart1"/>
    <dgm:cxn modelId="{44862BDF-761B-44AB-BC33-1F87C768B32D}" type="presParOf" srcId="{AE995B5E-CBF5-4C05-A4FA-FD4DB66A15D2}" destId="{DB52F48B-6CFF-4663-8600-4864B1C86D44}" srcOrd="1" destOrd="0" presId="urn:microsoft.com/office/officeart/2005/8/layout/orgChart1"/>
    <dgm:cxn modelId="{6A658C2C-E9FE-4751-8971-F7E5BF463EC0}" type="presParOf" srcId="{AE995B5E-CBF5-4C05-A4FA-FD4DB66A15D2}" destId="{1F7323EA-2A07-4CD5-90E5-C4B32A6836F3}" srcOrd="2" destOrd="0" presId="urn:microsoft.com/office/officeart/2005/8/layout/orgChart1"/>
    <dgm:cxn modelId="{C4930F7D-C70F-468E-BC4A-AADFDB11A85C}" type="presParOf" srcId="{B72F5E91-6921-4160-A073-1D2DC37A990A}" destId="{29368D0B-2B21-410B-B931-40C3D4299064}" srcOrd="2" destOrd="0" presId="urn:microsoft.com/office/officeart/2005/8/layout/orgChart1"/>
    <dgm:cxn modelId="{63321217-65BA-4970-9FAF-CFD0E71FB0DF}" type="presParOf" srcId="{B72F5E91-6921-4160-A073-1D2DC37A990A}" destId="{373A1961-0FF0-4829-BADD-3E0A1F9826E3}" srcOrd="3" destOrd="0" presId="urn:microsoft.com/office/officeart/2005/8/layout/orgChart1"/>
    <dgm:cxn modelId="{E4B83E0C-BC54-4D99-97B9-19C2CFAD4B15}" type="presParOf" srcId="{373A1961-0FF0-4829-BADD-3E0A1F9826E3}" destId="{6A1038E9-1205-46CE-9B59-20479683776B}" srcOrd="0" destOrd="0" presId="urn:microsoft.com/office/officeart/2005/8/layout/orgChart1"/>
    <dgm:cxn modelId="{DC57BF4D-2021-44FA-930E-592BF77ED2EB}" type="presParOf" srcId="{6A1038E9-1205-46CE-9B59-20479683776B}" destId="{B13D1FB4-457D-493A-91D0-E6EEDD8BA18E}" srcOrd="0" destOrd="0" presId="urn:microsoft.com/office/officeart/2005/8/layout/orgChart1"/>
    <dgm:cxn modelId="{018E030F-2882-41A0-971D-8A372091C189}" type="presParOf" srcId="{6A1038E9-1205-46CE-9B59-20479683776B}" destId="{6D6103F6-0762-45E6-A869-E66BFB3FCD59}" srcOrd="1" destOrd="0" presId="urn:microsoft.com/office/officeart/2005/8/layout/orgChart1"/>
    <dgm:cxn modelId="{AD99F4EC-E461-4CA4-B894-C44987B9CFD0}" type="presParOf" srcId="{373A1961-0FF0-4829-BADD-3E0A1F9826E3}" destId="{74E9F6FE-7333-4EE9-81C9-C8391F21BEAC}" srcOrd="1" destOrd="0" presId="urn:microsoft.com/office/officeart/2005/8/layout/orgChart1"/>
    <dgm:cxn modelId="{8746562D-8C25-456A-9F71-A278115DEB58}" type="presParOf" srcId="{373A1961-0FF0-4829-BADD-3E0A1F9826E3}" destId="{F5614CE9-B406-442A-A736-CFA1CA745620}" srcOrd="2" destOrd="0" presId="urn:microsoft.com/office/officeart/2005/8/layout/orgChart1"/>
    <dgm:cxn modelId="{80C7671C-94DE-4F90-A29C-6126228E124D}" type="presParOf" srcId="{AEDDAF63-7A08-4564-ACE6-C70E086292F8}" destId="{E0ED8C36-54E5-49B9-88EE-A40550DC1D2D}" srcOrd="2" destOrd="0" presId="urn:microsoft.com/office/officeart/2005/8/layout/orgChart1"/>
    <dgm:cxn modelId="{1AFEE785-2CF8-4C98-8C60-D48F4943EBBC}" type="presParOf" srcId="{AEDDAF63-7A08-4564-ACE6-C70E086292F8}" destId="{32931A2B-20E4-4BE6-A7C3-7381A5051F2F}" srcOrd="3" destOrd="0" presId="urn:microsoft.com/office/officeart/2005/8/layout/orgChart1"/>
    <dgm:cxn modelId="{2FD0A607-A5FF-47B3-93F5-881DA8209BE2}" type="presParOf" srcId="{32931A2B-20E4-4BE6-A7C3-7381A5051F2F}" destId="{1F013CA0-09E1-4354-AD12-E90F32C4B587}" srcOrd="0" destOrd="0" presId="urn:microsoft.com/office/officeart/2005/8/layout/orgChart1"/>
    <dgm:cxn modelId="{872AC47A-1E74-462F-97DF-BD884E708AC4}" type="presParOf" srcId="{1F013CA0-09E1-4354-AD12-E90F32C4B587}" destId="{F97D1973-B255-4B1B-87C3-759DEDC0BF66}" srcOrd="0" destOrd="0" presId="urn:microsoft.com/office/officeart/2005/8/layout/orgChart1"/>
    <dgm:cxn modelId="{551A2D10-BA64-4677-B68B-51E7A1D05E11}" type="presParOf" srcId="{1F013CA0-09E1-4354-AD12-E90F32C4B587}" destId="{FAF70D3B-DE15-4CC5-B3FC-151E7E66FD10}" srcOrd="1" destOrd="0" presId="urn:microsoft.com/office/officeart/2005/8/layout/orgChart1"/>
    <dgm:cxn modelId="{059318E5-189D-4A92-B2E0-E31CCB6E3239}" type="presParOf" srcId="{32931A2B-20E4-4BE6-A7C3-7381A5051F2F}" destId="{D1C7887B-55A7-4748-839F-4DD845D61096}" srcOrd="1" destOrd="0" presId="urn:microsoft.com/office/officeart/2005/8/layout/orgChart1"/>
    <dgm:cxn modelId="{C4175AA2-F9A5-4128-B03E-A5759526CDAC}" type="presParOf" srcId="{32931A2B-20E4-4BE6-A7C3-7381A5051F2F}" destId="{E0C94AEE-7901-4A65-99D6-3390D58E7CBE}" srcOrd="2" destOrd="0" presId="urn:microsoft.com/office/officeart/2005/8/layout/orgChart1"/>
    <dgm:cxn modelId="{4AB910D8-2109-49D4-84A4-E5A8F9519BC0}" type="presParOf" srcId="{E0C94AEE-7901-4A65-99D6-3390D58E7CBE}" destId="{0638B82B-4AF2-438C-B145-C07B91D7511C}" srcOrd="0" destOrd="0" presId="urn:microsoft.com/office/officeart/2005/8/layout/orgChart1"/>
    <dgm:cxn modelId="{F45E2F8D-DC2E-4C9E-9AB8-336C2F8128E1}" type="presParOf" srcId="{E0C94AEE-7901-4A65-99D6-3390D58E7CBE}" destId="{EF1C622F-55F8-43F8-A885-91F365F0AE63}" srcOrd="1" destOrd="0" presId="urn:microsoft.com/office/officeart/2005/8/layout/orgChart1"/>
    <dgm:cxn modelId="{5D411858-E3E7-4F23-892D-F05B2C11BD4F}" type="presParOf" srcId="{EF1C622F-55F8-43F8-A885-91F365F0AE63}" destId="{530DF819-CD3C-49A2-8A63-8E931345E9EF}" srcOrd="0" destOrd="0" presId="urn:microsoft.com/office/officeart/2005/8/layout/orgChart1"/>
    <dgm:cxn modelId="{8ED1EB56-CA75-4D72-8D7D-FF16B2B29002}" type="presParOf" srcId="{530DF819-CD3C-49A2-8A63-8E931345E9EF}" destId="{18FC9A9B-A348-4FEF-B77B-9AD4175C84BC}" srcOrd="0" destOrd="0" presId="urn:microsoft.com/office/officeart/2005/8/layout/orgChart1"/>
    <dgm:cxn modelId="{22DF1273-3C10-469D-A5F3-4273A827FE3F}" type="presParOf" srcId="{530DF819-CD3C-49A2-8A63-8E931345E9EF}" destId="{608C2402-381E-41E8-8D57-BE502FBBAE2F}" srcOrd="1" destOrd="0" presId="urn:microsoft.com/office/officeart/2005/8/layout/orgChart1"/>
    <dgm:cxn modelId="{D045BB41-6446-408C-BECB-31BDC0FA657F}" type="presParOf" srcId="{EF1C622F-55F8-43F8-A885-91F365F0AE63}" destId="{DE69A6E3-34AF-431B-B12E-819A0A685CB6}" srcOrd="1" destOrd="0" presId="urn:microsoft.com/office/officeart/2005/8/layout/orgChart1"/>
    <dgm:cxn modelId="{DA8C6028-676B-40E2-AA68-C3C3383BBBD7}" type="presParOf" srcId="{EF1C622F-55F8-43F8-A885-91F365F0AE63}" destId="{FF93B640-5321-4D28-9222-B84278D53070}" srcOrd="2" destOrd="0" presId="urn:microsoft.com/office/officeart/2005/8/layout/orgChart1"/>
    <dgm:cxn modelId="{665F3749-E032-4D50-8886-74F53B9F3348}" type="presParOf" srcId="{E0C94AEE-7901-4A65-99D6-3390D58E7CBE}" destId="{C35E9182-BDD7-4621-8A5D-E05CE603AD1D}" srcOrd="2" destOrd="0" presId="urn:microsoft.com/office/officeart/2005/8/layout/orgChart1"/>
    <dgm:cxn modelId="{9F511954-DEFE-43FF-BA87-0FA48523256A}" type="presParOf" srcId="{E0C94AEE-7901-4A65-99D6-3390D58E7CBE}" destId="{634E4A53-A640-460E-9FD1-AB4B0D01C07C}" srcOrd="3" destOrd="0" presId="urn:microsoft.com/office/officeart/2005/8/layout/orgChart1"/>
    <dgm:cxn modelId="{93C5B8FE-8A8F-4FC9-AE59-2027D6C932CB}" type="presParOf" srcId="{634E4A53-A640-460E-9FD1-AB4B0D01C07C}" destId="{4DEBCE2E-6E4F-4943-956A-7A1AAD1C74DC}" srcOrd="0" destOrd="0" presId="urn:microsoft.com/office/officeart/2005/8/layout/orgChart1"/>
    <dgm:cxn modelId="{08EDBD0D-C77D-4DB3-B10E-44B83E78BF36}" type="presParOf" srcId="{4DEBCE2E-6E4F-4943-956A-7A1AAD1C74DC}" destId="{F3942758-C3B4-4F09-9FB7-A33273592D8A}" srcOrd="0" destOrd="0" presId="urn:microsoft.com/office/officeart/2005/8/layout/orgChart1"/>
    <dgm:cxn modelId="{C229FCD7-83F2-4E3E-B18B-1486233175CE}" type="presParOf" srcId="{4DEBCE2E-6E4F-4943-956A-7A1AAD1C74DC}" destId="{33D2D0D6-25D3-4F85-BE7C-D4E85B33201B}" srcOrd="1" destOrd="0" presId="urn:microsoft.com/office/officeart/2005/8/layout/orgChart1"/>
    <dgm:cxn modelId="{CDC9AD3B-B9CC-44C6-A4D7-EF670305476E}" type="presParOf" srcId="{634E4A53-A640-460E-9FD1-AB4B0D01C07C}" destId="{EC7B71B1-4273-44EA-8F22-ED1ABED426D6}" srcOrd="1" destOrd="0" presId="urn:microsoft.com/office/officeart/2005/8/layout/orgChart1"/>
    <dgm:cxn modelId="{928434A1-33B3-4DDE-AC42-AFB9FC7A75A9}" type="presParOf" srcId="{634E4A53-A640-460E-9FD1-AB4B0D01C07C}" destId="{CE8B4D7F-4018-4FE0-92BA-FF8F9041BE61}" srcOrd="2" destOrd="0" presId="urn:microsoft.com/office/officeart/2005/8/layout/orgChart1"/>
    <dgm:cxn modelId="{5ED4E44E-683A-43D4-879D-4F0A7491C1D9}" type="presParOf" srcId="{AEDDAF63-7A08-4564-ACE6-C70E086292F8}" destId="{DE56F000-8FF8-4C83-8F23-2B9C0CC0AF13}" srcOrd="4" destOrd="0" presId="urn:microsoft.com/office/officeart/2005/8/layout/orgChart1"/>
    <dgm:cxn modelId="{372549B4-4894-4FF2-88EF-CBA03A5FCC8A}" type="presParOf" srcId="{AEDDAF63-7A08-4564-ACE6-C70E086292F8}" destId="{447BC9FD-C4DA-4E69-A6EB-881B1CA213A8}" srcOrd="5" destOrd="0" presId="urn:microsoft.com/office/officeart/2005/8/layout/orgChart1"/>
    <dgm:cxn modelId="{6FE73660-7FE7-4A37-9ADF-6E9C0BFF0E8E}" type="presParOf" srcId="{447BC9FD-C4DA-4E69-A6EB-881B1CA213A8}" destId="{E4647C63-1545-448C-8AF1-54672EF2A4BC}" srcOrd="0" destOrd="0" presId="urn:microsoft.com/office/officeart/2005/8/layout/orgChart1"/>
    <dgm:cxn modelId="{495CDA3B-4916-4656-8441-4087B8E3E9FC}" type="presParOf" srcId="{E4647C63-1545-448C-8AF1-54672EF2A4BC}" destId="{677EF60C-9910-4BEE-9A36-051212FCA8E6}" srcOrd="0" destOrd="0" presId="urn:microsoft.com/office/officeart/2005/8/layout/orgChart1"/>
    <dgm:cxn modelId="{6CAF6078-ADCD-4E9B-9ECA-8FC4706556A0}" type="presParOf" srcId="{E4647C63-1545-448C-8AF1-54672EF2A4BC}" destId="{CBCDE3B3-8017-4559-B48C-8178B3437222}" srcOrd="1" destOrd="0" presId="urn:microsoft.com/office/officeart/2005/8/layout/orgChart1"/>
    <dgm:cxn modelId="{EF0FED13-FFB5-47B3-AA63-5D08919006D2}" type="presParOf" srcId="{447BC9FD-C4DA-4E69-A6EB-881B1CA213A8}" destId="{2BCA6520-BE27-4D88-8E74-FBB801A36048}" srcOrd="1" destOrd="0" presId="urn:microsoft.com/office/officeart/2005/8/layout/orgChart1"/>
    <dgm:cxn modelId="{F304502C-036C-48A0-A9B4-43CB59B5372D}" type="presParOf" srcId="{447BC9FD-C4DA-4E69-A6EB-881B1CA213A8}" destId="{EC9F9FD6-96B5-45E7-97E3-73D571626F83}" srcOrd="2" destOrd="0" presId="urn:microsoft.com/office/officeart/2005/8/layout/orgChart1"/>
    <dgm:cxn modelId="{745FDA29-AB0F-46A6-AC46-217930E538E9}" type="presParOf" srcId="{AEDDAF63-7A08-4564-ACE6-C70E086292F8}" destId="{DB508E9F-2414-48D8-98EA-A808F734351E}" srcOrd="6" destOrd="0" presId="urn:microsoft.com/office/officeart/2005/8/layout/orgChart1"/>
    <dgm:cxn modelId="{0FCAB490-169E-45C8-9FA5-C8ED2D364845}" type="presParOf" srcId="{AEDDAF63-7A08-4564-ACE6-C70E086292F8}" destId="{870B6679-6991-4F0B-BB7A-4E8BEA8CB02F}" srcOrd="7" destOrd="0" presId="urn:microsoft.com/office/officeart/2005/8/layout/orgChart1"/>
    <dgm:cxn modelId="{26D74DCA-7B22-4386-9692-E3E75C9F6C57}" type="presParOf" srcId="{870B6679-6991-4F0B-BB7A-4E8BEA8CB02F}" destId="{045A7909-AA4A-455A-AB6F-D6D3D7342F4C}" srcOrd="0" destOrd="0" presId="urn:microsoft.com/office/officeart/2005/8/layout/orgChart1"/>
    <dgm:cxn modelId="{3EBCDF40-A7A7-413B-BB62-9AF7FC938536}" type="presParOf" srcId="{045A7909-AA4A-455A-AB6F-D6D3D7342F4C}" destId="{36F292EE-40D8-43BE-914B-9B0E102058E0}" srcOrd="0" destOrd="0" presId="urn:microsoft.com/office/officeart/2005/8/layout/orgChart1"/>
    <dgm:cxn modelId="{458FC843-B153-4FDF-98F2-838607E2BAA2}" type="presParOf" srcId="{045A7909-AA4A-455A-AB6F-D6D3D7342F4C}" destId="{C74ADB75-E73A-4346-BC40-D08A0A65E2E5}" srcOrd="1" destOrd="0" presId="urn:microsoft.com/office/officeart/2005/8/layout/orgChart1"/>
    <dgm:cxn modelId="{18202AF9-5BBF-483A-AAD0-1A7882E7479B}" type="presParOf" srcId="{870B6679-6991-4F0B-BB7A-4E8BEA8CB02F}" destId="{8A360FA0-3D94-42D1-B466-B03D032FDF5C}" srcOrd="1" destOrd="0" presId="urn:microsoft.com/office/officeart/2005/8/layout/orgChart1"/>
    <dgm:cxn modelId="{D653C470-0A6F-4652-84A6-64F97D372BD9}" type="presParOf" srcId="{870B6679-6991-4F0B-BB7A-4E8BEA8CB02F}" destId="{B4F5CBB3-2625-444F-A43E-934B3D7A397B}" srcOrd="2" destOrd="0" presId="urn:microsoft.com/office/officeart/2005/8/layout/orgChart1"/>
    <dgm:cxn modelId="{67EF4557-024B-44AA-BC24-2392D377F2E5}" type="presParOf" srcId="{83D9FC4A-F381-418A-95BC-AF5521E7FAE6}" destId="{A5BA7802-8030-482B-8EAC-B72FC43DA99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BD14B7-10F8-4E46-B84B-C6BDC72DD24A}" type="doc">
      <dgm:prSet loTypeId="urn:microsoft.com/office/officeart/2005/8/layout/orgChart1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BEA6BAD8-654C-41ED-BF21-C9B21801CA79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Marketinški potpredsjednik</a:t>
          </a:r>
          <a:endParaRPr lang="hr-HR" sz="1600" b="1" dirty="0">
            <a:latin typeface="Candara" pitchFamily="34" charset="0"/>
          </a:endParaRPr>
        </a:p>
      </dgm:t>
    </dgm:pt>
    <dgm:pt modelId="{53B41CD4-101F-48EE-B0A6-1BC1E8077B07}" type="parTrans" cxnId="{E6C6EAA8-812E-433F-88D7-14F6C5CD2C9F}">
      <dgm:prSet/>
      <dgm:spPr/>
      <dgm:t>
        <a:bodyPr/>
        <a:lstStyle/>
        <a:p>
          <a:endParaRPr lang="hr-HR"/>
        </a:p>
      </dgm:t>
    </dgm:pt>
    <dgm:pt modelId="{5E75D70D-076D-41E3-82DA-A8CAE4A99DC5}" type="sibTrans" cxnId="{E6C6EAA8-812E-433F-88D7-14F6C5CD2C9F}">
      <dgm:prSet/>
      <dgm:spPr/>
      <dgm:t>
        <a:bodyPr/>
        <a:lstStyle/>
        <a:p>
          <a:endParaRPr lang="hr-HR"/>
        </a:p>
      </dgm:t>
    </dgm:pt>
    <dgm:pt modelId="{DEDC8008-7BC3-419B-8D36-9438D32E28B4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Upravljanje tržištima</a:t>
          </a:r>
          <a:endParaRPr lang="hr-HR" sz="1600" dirty="0">
            <a:latin typeface="Candara" pitchFamily="34" charset="0"/>
          </a:endParaRPr>
        </a:p>
      </dgm:t>
    </dgm:pt>
    <dgm:pt modelId="{99A6DA8F-670C-4AC4-B3BE-229A2123DDAE}" type="parTrans" cxnId="{1D9FBABE-BE81-4E11-A09B-1A313AFBA4A2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B87F1BCF-79B6-4FBB-B716-0D426FF0C4A7}" type="sibTrans" cxnId="{1D9FBABE-BE81-4E11-A09B-1A313AFBA4A2}">
      <dgm:prSet/>
      <dgm:spPr/>
      <dgm:t>
        <a:bodyPr/>
        <a:lstStyle/>
        <a:p>
          <a:endParaRPr lang="hr-HR"/>
        </a:p>
      </dgm:t>
    </dgm:pt>
    <dgm:pt modelId="{90A3E4CE-A252-4182-AD72-1B3214789C05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Oglašavanje i unapređenje prodaje</a:t>
          </a:r>
          <a:endParaRPr lang="hr-HR" sz="1600" b="1" dirty="0">
            <a:latin typeface="Candara" pitchFamily="34" charset="0"/>
          </a:endParaRPr>
        </a:p>
      </dgm:t>
    </dgm:pt>
    <dgm:pt modelId="{9229A0F6-439E-4EAD-93FF-29600C199927}" type="parTrans" cxnId="{EC4A2D4C-E4B5-4021-A26A-D3D8EBF47BE9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E3D53B7A-F61C-4ACC-8BB0-7F03A19319D9}" type="sibTrans" cxnId="{EC4A2D4C-E4B5-4021-A26A-D3D8EBF47BE9}">
      <dgm:prSet/>
      <dgm:spPr/>
      <dgm:t>
        <a:bodyPr/>
        <a:lstStyle/>
        <a:p>
          <a:endParaRPr lang="hr-HR"/>
        </a:p>
      </dgm:t>
    </dgm:pt>
    <dgm:pt modelId="{F9D440AC-033E-494E-B413-6333792C4FB3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Razvoj novih proizvoda</a:t>
          </a:r>
          <a:endParaRPr lang="hr-HR" sz="1600" b="1" dirty="0">
            <a:latin typeface="Candara" pitchFamily="34" charset="0"/>
          </a:endParaRPr>
        </a:p>
      </dgm:t>
    </dgm:pt>
    <dgm:pt modelId="{EE16CE3D-FB79-4035-BC2F-C4E88C9D4065}" type="parTrans" cxnId="{E833B082-4E62-45A3-926A-4835EBDBECBA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75704732-80F9-4D10-AA0D-BD3FA61B2A74}" type="sibTrans" cxnId="{E833B082-4E62-45A3-926A-4835EBDBECBA}">
      <dgm:prSet/>
      <dgm:spPr/>
      <dgm:t>
        <a:bodyPr/>
        <a:lstStyle/>
        <a:p>
          <a:endParaRPr lang="hr-HR"/>
        </a:p>
      </dgm:t>
    </dgm:pt>
    <dgm:pt modelId="{250FBB3E-E305-489D-80E0-62C27FFD499B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Istraživanje tržišta</a:t>
          </a:r>
          <a:endParaRPr lang="hr-HR" sz="1600" b="1" dirty="0">
            <a:latin typeface="Candara" pitchFamily="34" charset="0"/>
          </a:endParaRPr>
        </a:p>
      </dgm:t>
    </dgm:pt>
    <dgm:pt modelId="{6FDFAC2F-3887-43DB-AF7B-B7B5CE9337F4}" type="parTrans" cxnId="{B2516B9A-172D-4CC9-9229-2AD0BF6ACA28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01F844B4-DAD2-46D6-AF93-A39E0D97582A}" type="sibTrans" cxnId="{B2516B9A-172D-4CC9-9229-2AD0BF6ACA28}">
      <dgm:prSet/>
      <dgm:spPr/>
      <dgm:t>
        <a:bodyPr/>
        <a:lstStyle/>
        <a:p>
          <a:endParaRPr lang="hr-HR"/>
        </a:p>
      </dgm:t>
    </dgm:pt>
    <dgm:pt modelId="{BDC65C2F-E46D-4CF1-9650-44269865D091}" type="asst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Tržište poslovne potrošnje</a:t>
          </a:r>
          <a:endParaRPr lang="hr-HR" sz="1600" dirty="0"/>
        </a:p>
      </dgm:t>
    </dgm:pt>
    <dgm:pt modelId="{ADC3690C-E348-4CC6-AF46-A9544A4802D6}" type="parTrans" cxnId="{38623077-E8D4-4944-BC91-D30AFE2B142D}">
      <dgm:prSet/>
      <dgm:spPr/>
      <dgm:t>
        <a:bodyPr/>
        <a:lstStyle/>
        <a:p>
          <a:endParaRPr lang="hr-HR" dirty="0"/>
        </a:p>
      </dgm:t>
    </dgm:pt>
    <dgm:pt modelId="{B545D2CA-4A09-4235-B72C-ECBE898F1622}" type="sibTrans" cxnId="{38623077-E8D4-4944-BC91-D30AFE2B142D}">
      <dgm:prSet/>
      <dgm:spPr/>
      <dgm:t>
        <a:bodyPr/>
        <a:lstStyle/>
        <a:p>
          <a:endParaRPr lang="hr-HR"/>
        </a:p>
      </dgm:t>
    </dgm:pt>
    <dgm:pt modelId="{E7987AF4-A66A-4B39-A0C6-51E400C2164D}" type="asst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Vlade</a:t>
          </a:r>
          <a:endParaRPr lang="hr-HR" sz="1600" b="1" dirty="0">
            <a:latin typeface="Candara" pitchFamily="34" charset="0"/>
          </a:endParaRPr>
        </a:p>
      </dgm:t>
    </dgm:pt>
    <dgm:pt modelId="{4E609AC2-00AC-4601-BA20-D90F99CDD558}" type="sibTrans" cxnId="{90C9587E-720D-4EAF-A98D-10EA3A9C0D77}">
      <dgm:prSet/>
      <dgm:spPr/>
      <dgm:t>
        <a:bodyPr/>
        <a:lstStyle/>
        <a:p>
          <a:endParaRPr lang="hr-HR"/>
        </a:p>
      </dgm:t>
    </dgm:pt>
    <dgm:pt modelId="{7C5328C1-39E0-4BFD-B2F2-26E1EA1AAF62}" type="parTrans" cxnId="{90C9587E-720D-4EAF-A98D-10EA3A9C0D77}">
      <dgm:prSet/>
      <dgm:spPr/>
      <dgm:t>
        <a:bodyPr/>
        <a:lstStyle/>
        <a:p>
          <a:endParaRPr lang="hr-HR" dirty="0"/>
        </a:p>
      </dgm:t>
    </dgm:pt>
    <dgm:pt modelId="{A64B5432-BC38-47AB-8266-531957D020A2}" type="asst">
      <dgm:prSet custT="1"/>
      <dgm:spPr/>
      <dgm:t>
        <a:bodyPr/>
        <a:lstStyle/>
        <a:p>
          <a:r>
            <a:rPr lang="hr-HR" sz="1600" b="1" i="0" dirty="0" smtClean="0">
              <a:latin typeface="Candara" pitchFamily="34" charset="0"/>
            </a:rPr>
            <a:t>Tržište krajnje potrošnje</a:t>
          </a:r>
          <a:endParaRPr lang="hr-HR" sz="1600" b="1" i="0" dirty="0">
            <a:latin typeface="Candara" pitchFamily="34" charset="0"/>
          </a:endParaRPr>
        </a:p>
      </dgm:t>
    </dgm:pt>
    <dgm:pt modelId="{80D9A0D9-82C8-46A6-A5C2-5D508364B39B}" type="parTrans" cxnId="{4575E467-DE93-41B5-B903-D71106D2CE22}">
      <dgm:prSet/>
      <dgm:spPr/>
      <dgm:t>
        <a:bodyPr/>
        <a:lstStyle/>
        <a:p>
          <a:endParaRPr lang="hr-HR" dirty="0"/>
        </a:p>
      </dgm:t>
    </dgm:pt>
    <dgm:pt modelId="{C591A9ED-2BB4-4360-81A3-AC81DD328450}" type="sibTrans" cxnId="{4575E467-DE93-41B5-B903-D71106D2CE22}">
      <dgm:prSet/>
      <dgm:spPr/>
      <dgm:t>
        <a:bodyPr/>
        <a:lstStyle/>
        <a:p>
          <a:endParaRPr lang="hr-HR"/>
        </a:p>
      </dgm:t>
    </dgm:pt>
    <dgm:pt modelId="{CEEBBE08-4E4C-43CE-A8AE-133C43922BE6}" type="pres">
      <dgm:prSet presAssocID="{D8BD14B7-10F8-4E46-B84B-C6BDC72DD2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83D9FC4A-F381-418A-95BC-AF5521E7FAE6}" type="pres">
      <dgm:prSet presAssocID="{BEA6BAD8-654C-41ED-BF21-C9B21801CA79}" presName="hierRoot1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BF1424A3-942A-4432-87F3-86D0D570F9EF}" type="pres">
      <dgm:prSet presAssocID="{BEA6BAD8-654C-41ED-BF21-C9B21801CA79}" presName="rootComposite1" presStyleCnt="0"/>
      <dgm:spPr/>
      <dgm:t>
        <a:bodyPr/>
        <a:lstStyle/>
        <a:p>
          <a:endParaRPr lang="hr-HR"/>
        </a:p>
      </dgm:t>
    </dgm:pt>
    <dgm:pt modelId="{226E6C3A-07F1-4FB2-B0D2-21320F88E6A1}" type="pres">
      <dgm:prSet presAssocID="{BEA6BAD8-654C-41ED-BF21-C9B21801CA79}" presName="rootText1" presStyleLbl="node0" presStyleIdx="0" presStyleCnt="1" custScaleX="114560" custScaleY="113879" custLinFactNeighborY="-8609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715C974-725F-41C6-BF59-0845F3E98680}" type="pres">
      <dgm:prSet presAssocID="{BEA6BAD8-654C-41ED-BF21-C9B21801CA79}" presName="rootConnector1" presStyleLbl="node1" presStyleIdx="0" presStyleCnt="0"/>
      <dgm:spPr/>
      <dgm:t>
        <a:bodyPr/>
        <a:lstStyle/>
        <a:p>
          <a:endParaRPr lang="hr-HR"/>
        </a:p>
      </dgm:t>
    </dgm:pt>
    <dgm:pt modelId="{AEDDAF63-7A08-4564-ACE6-C70E086292F8}" type="pres">
      <dgm:prSet presAssocID="{BEA6BAD8-654C-41ED-BF21-C9B21801CA79}" presName="hierChild2" presStyleCnt="0"/>
      <dgm:spPr/>
      <dgm:t>
        <a:bodyPr/>
        <a:lstStyle/>
        <a:p>
          <a:endParaRPr lang="hr-HR"/>
        </a:p>
      </dgm:t>
    </dgm:pt>
    <dgm:pt modelId="{5CF7C510-187E-4690-95E2-9C489BD9D7D2}" type="pres">
      <dgm:prSet presAssocID="{99A6DA8F-670C-4AC4-B3BE-229A2123DDAE}" presName="Name37" presStyleLbl="parChTrans1D2" presStyleIdx="0" presStyleCnt="4" custSzY="285606"/>
      <dgm:spPr/>
      <dgm:t>
        <a:bodyPr/>
        <a:lstStyle/>
        <a:p>
          <a:endParaRPr lang="hr-HR"/>
        </a:p>
      </dgm:t>
    </dgm:pt>
    <dgm:pt modelId="{870C345B-1D98-4703-8D77-7FF7DA2C85D7}" type="pres">
      <dgm:prSet presAssocID="{DEDC8008-7BC3-419B-8D36-9438D32E2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730C8301-ABD4-431A-896F-B2DE52B8BDDA}" type="pres">
      <dgm:prSet presAssocID="{DEDC8008-7BC3-419B-8D36-9438D32E28B4}" presName="rootComposite" presStyleCnt="0"/>
      <dgm:spPr/>
      <dgm:t>
        <a:bodyPr/>
        <a:lstStyle/>
        <a:p>
          <a:endParaRPr lang="hr-HR"/>
        </a:p>
      </dgm:t>
    </dgm:pt>
    <dgm:pt modelId="{1E06807C-6F52-4D6F-989E-8C039DF03847}" type="pres">
      <dgm:prSet presAssocID="{DEDC8008-7BC3-419B-8D36-9438D32E28B4}" presName="rootText" presStyleLbl="node2" presStyleIdx="0" presStyleCnt="4" custScaleY="113879" custLinFactNeighborX="45514" custLinFactNeighborY="258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C9B0292-F767-469A-AABC-7EBB5D3D0068}" type="pres">
      <dgm:prSet presAssocID="{DEDC8008-7BC3-419B-8D36-9438D32E28B4}" presName="rootConnector" presStyleLbl="node2" presStyleIdx="0" presStyleCnt="4"/>
      <dgm:spPr/>
      <dgm:t>
        <a:bodyPr/>
        <a:lstStyle/>
        <a:p>
          <a:endParaRPr lang="hr-HR"/>
        </a:p>
      </dgm:t>
    </dgm:pt>
    <dgm:pt modelId="{B1DA47E9-ED49-4A92-9B28-18B01BCE02A7}" type="pres">
      <dgm:prSet presAssocID="{DEDC8008-7BC3-419B-8D36-9438D32E28B4}" presName="hierChild4" presStyleCnt="0"/>
      <dgm:spPr/>
      <dgm:t>
        <a:bodyPr/>
        <a:lstStyle/>
        <a:p>
          <a:endParaRPr lang="hr-HR"/>
        </a:p>
      </dgm:t>
    </dgm:pt>
    <dgm:pt modelId="{B72F5E91-6921-4160-A073-1D2DC37A990A}" type="pres">
      <dgm:prSet presAssocID="{DEDC8008-7BC3-419B-8D36-9438D32E28B4}" presName="hierChild5" presStyleCnt="0"/>
      <dgm:spPr/>
      <dgm:t>
        <a:bodyPr/>
        <a:lstStyle/>
        <a:p>
          <a:endParaRPr lang="hr-HR"/>
        </a:p>
      </dgm:t>
    </dgm:pt>
    <dgm:pt modelId="{4A5B0AD9-860E-484E-8711-5BF467D976A1}" type="pres">
      <dgm:prSet presAssocID="{80D9A0D9-82C8-46A6-A5C2-5D508364B39B}" presName="Name111" presStyleLbl="parChTrans1D3" presStyleIdx="0" presStyleCnt="3"/>
      <dgm:spPr/>
      <dgm:t>
        <a:bodyPr/>
        <a:lstStyle/>
        <a:p>
          <a:endParaRPr lang="hr-HR"/>
        </a:p>
      </dgm:t>
    </dgm:pt>
    <dgm:pt modelId="{73A33246-D9FC-40E0-8791-2D01FC2E402C}" type="pres">
      <dgm:prSet presAssocID="{A64B5432-BC38-47AB-8266-531957D020A2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77C485F8-E913-4CEF-A821-AAECA3E96FA8}" type="pres">
      <dgm:prSet presAssocID="{A64B5432-BC38-47AB-8266-531957D020A2}" presName="rootComposite3" presStyleCnt="0"/>
      <dgm:spPr/>
      <dgm:t>
        <a:bodyPr/>
        <a:lstStyle/>
        <a:p>
          <a:endParaRPr lang="hr-HR"/>
        </a:p>
      </dgm:t>
    </dgm:pt>
    <dgm:pt modelId="{C620A8DC-FCDF-410E-A61F-2EF33938945C}" type="pres">
      <dgm:prSet presAssocID="{A64B5432-BC38-47AB-8266-531957D020A2}" presName="rootText3" presStyleLbl="asst2" presStyleIdx="0" presStyleCnt="3" custLinFactNeighborY="-1218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9648917-FC9F-4CCD-91FE-E5EDED7CABAE}" type="pres">
      <dgm:prSet presAssocID="{A64B5432-BC38-47AB-8266-531957D020A2}" presName="rootConnector3" presStyleLbl="asst2" presStyleIdx="0" presStyleCnt="3"/>
      <dgm:spPr/>
      <dgm:t>
        <a:bodyPr/>
        <a:lstStyle/>
        <a:p>
          <a:endParaRPr lang="hr-HR"/>
        </a:p>
      </dgm:t>
    </dgm:pt>
    <dgm:pt modelId="{3E0AB253-4D9D-4011-9BE9-72F65E0401AA}" type="pres">
      <dgm:prSet presAssocID="{A64B5432-BC38-47AB-8266-531957D020A2}" presName="hierChild6" presStyleCnt="0"/>
      <dgm:spPr/>
      <dgm:t>
        <a:bodyPr/>
        <a:lstStyle/>
        <a:p>
          <a:endParaRPr lang="hr-HR"/>
        </a:p>
      </dgm:t>
    </dgm:pt>
    <dgm:pt modelId="{65B01FD6-CD0B-480F-8879-DE59071DC4ED}" type="pres">
      <dgm:prSet presAssocID="{A64B5432-BC38-47AB-8266-531957D020A2}" presName="hierChild7" presStyleCnt="0"/>
      <dgm:spPr/>
      <dgm:t>
        <a:bodyPr/>
        <a:lstStyle/>
        <a:p>
          <a:endParaRPr lang="hr-HR"/>
        </a:p>
      </dgm:t>
    </dgm:pt>
    <dgm:pt modelId="{B8EE0FB4-7B0D-488A-9505-CEF4C994E077}" type="pres">
      <dgm:prSet presAssocID="{7C5328C1-39E0-4BFD-B2F2-26E1EA1AAF62}" presName="Name111" presStyleLbl="parChTrans1D3" presStyleIdx="1" presStyleCnt="3"/>
      <dgm:spPr/>
      <dgm:t>
        <a:bodyPr/>
        <a:lstStyle/>
        <a:p>
          <a:endParaRPr lang="hr-HR"/>
        </a:p>
      </dgm:t>
    </dgm:pt>
    <dgm:pt modelId="{AE995B5E-CBF5-4C05-A4FA-FD4DB66A15D2}" type="pres">
      <dgm:prSet presAssocID="{E7987AF4-A66A-4B39-A0C6-51E400C2164D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E43AAE64-3D4F-455E-815B-F8D7980269E8}" type="pres">
      <dgm:prSet presAssocID="{E7987AF4-A66A-4B39-A0C6-51E400C2164D}" presName="rootComposite3" presStyleCnt="0"/>
      <dgm:spPr/>
      <dgm:t>
        <a:bodyPr/>
        <a:lstStyle/>
        <a:p>
          <a:endParaRPr lang="hr-HR"/>
        </a:p>
      </dgm:t>
    </dgm:pt>
    <dgm:pt modelId="{1BE386EA-E6E5-4414-8989-A7132843035C}" type="pres">
      <dgm:prSet presAssocID="{E7987AF4-A66A-4B39-A0C6-51E400C2164D}" presName="rootText3" presStyleLbl="asst2" presStyleIdx="1" presStyleCnt="3" custLinFactNeighborX="73204" custLinFactNeighborY="-1218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9D89ECB-0F5D-4654-B0B5-83D2819AF143}" type="pres">
      <dgm:prSet presAssocID="{E7987AF4-A66A-4B39-A0C6-51E400C2164D}" presName="rootConnector3" presStyleLbl="asst2" presStyleIdx="1" presStyleCnt="3"/>
      <dgm:spPr/>
      <dgm:t>
        <a:bodyPr/>
        <a:lstStyle/>
        <a:p>
          <a:endParaRPr lang="hr-HR"/>
        </a:p>
      </dgm:t>
    </dgm:pt>
    <dgm:pt modelId="{DB52F48B-6CFF-4663-8600-4864B1C86D44}" type="pres">
      <dgm:prSet presAssocID="{E7987AF4-A66A-4B39-A0C6-51E400C2164D}" presName="hierChild6" presStyleCnt="0"/>
      <dgm:spPr/>
      <dgm:t>
        <a:bodyPr/>
        <a:lstStyle/>
        <a:p>
          <a:endParaRPr lang="hr-HR"/>
        </a:p>
      </dgm:t>
    </dgm:pt>
    <dgm:pt modelId="{1F7323EA-2A07-4CD5-90E5-C4B32A6836F3}" type="pres">
      <dgm:prSet presAssocID="{E7987AF4-A66A-4B39-A0C6-51E400C2164D}" presName="hierChild7" presStyleCnt="0"/>
      <dgm:spPr/>
      <dgm:t>
        <a:bodyPr/>
        <a:lstStyle/>
        <a:p>
          <a:endParaRPr lang="hr-HR"/>
        </a:p>
      </dgm:t>
    </dgm:pt>
    <dgm:pt modelId="{29368D0B-2B21-410B-B931-40C3D4299064}" type="pres">
      <dgm:prSet presAssocID="{ADC3690C-E348-4CC6-AF46-A9544A4802D6}" presName="Name111" presStyleLbl="parChTrans1D3" presStyleIdx="2" presStyleCnt="3"/>
      <dgm:spPr/>
      <dgm:t>
        <a:bodyPr/>
        <a:lstStyle/>
        <a:p>
          <a:endParaRPr lang="hr-HR"/>
        </a:p>
      </dgm:t>
    </dgm:pt>
    <dgm:pt modelId="{373A1961-0FF0-4829-BADD-3E0A1F9826E3}" type="pres">
      <dgm:prSet presAssocID="{BDC65C2F-E46D-4CF1-9650-44269865D091}" presName="hierRoot3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6A1038E9-1205-46CE-9B59-20479683776B}" type="pres">
      <dgm:prSet presAssocID="{BDC65C2F-E46D-4CF1-9650-44269865D091}" presName="rootComposite3" presStyleCnt="0"/>
      <dgm:spPr/>
      <dgm:t>
        <a:bodyPr/>
        <a:lstStyle/>
        <a:p>
          <a:endParaRPr lang="hr-HR"/>
        </a:p>
      </dgm:t>
    </dgm:pt>
    <dgm:pt modelId="{B13D1FB4-457D-493A-91D0-E6EEDD8BA18E}" type="pres">
      <dgm:prSet presAssocID="{BDC65C2F-E46D-4CF1-9650-44269865D091}" presName="rootText3" presStyleLbl="asst2" presStyleIdx="2" presStyleCnt="3" custLinFactX="54518" custLinFactNeighborX="100000" custLinFactNeighborY="-1308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D6103F6-0762-45E6-A869-E66BFB3FCD59}" type="pres">
      <dgm:prSet presAssocID="{BDC65C2F-E46D-4CF1-9650-44269865D091}" presName="rootConnector3" presStyleLbl="asst2" presStyleIdx="2" presStyleCnt="3"/>
      <dgm:spPr/>
      <dgm:t>
        <a:bodyPr/>
        <a:lstStyle/>
        <a:p>
          <a:endParaRPr lang="hr-HR"/>
        </a:p>
      </dgm:t>
    </dgm:pt>
    <dgm:pt modelId="{74E9F6FE-7333-4EE9-81C9-C8391F21BEAC}" type="pres">
      <dgm:prSet presAssocID="{BDC65C2F-E46D-4CF1-9650-44269865D091}" presName="hierChild6" presStyleCnt="0"/>
      <dgm:spPr/>
      <dgm:t>
        <a:bodyPr/>
        <a:lstStyle/>
        <a:p>
          <a:endParaRPr lang="hr-HR"/>
        </a:p>
      </dgm:t>
    </dgm:pt>
    <dgm:pt modelId="{F5614CE9-B406-442A-A736-CFA1CA745620}" type="pres">
      <dgm:prSet presAssocID="{BDC65C2F-E46D-4CF1-9650-44269865D091}" presName="hierChild7" presStyleCnt="0"/>
      <dgm:spPr/>
      <dgm:t>
        <a:bodyPr/>
        <a:lstStyle/>
        <a:p>
          <a:endParaRPr lang="hr-HR"/>
        </a:p>
      </dgm:t>
    </dgm:pt>
    <dgm:pt modelId="{E0ED8C36-54E5-49B9-88EE-A40550DC1D2D}" type="pres">
      <dgm:prSet presAssocID="{6FDFAC2F-3887-43DB-AF7B-B7B5CE9337F4}" presName="Name37" presStyleLbl="parChTrans1D2" presStyleIdx="1" presStyleCnt="4" custSzY="285606"/>
      <dgm:spPr/>
      <dgm:t>
        <a:bodyPr/>
        <a:lstStyle/>
        <a:p>
          <a:endParaRPr lang="hr-HR"/>
        </a:p>
      </dgm:t>
    </dgm:pt>
    <dgm:pt modelId="{32931A2B-20E4-4BE6-A7C3-7381A5051F2F}" type="pres">
      <dgm:prSet presAssocID="{250FBB3E-E305-489D-80E0-62C27FFD499B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1F013CA0-09E1-4354-AD12-E90F32C4B587}" type="pres">
      <dgm:prSet presAssocID="{250FBB3E-E305-489D-80E0-62C27FFD499B}" presName="rootComposite" presStyleCnt="0"/>
      <dgm:spPr/>
      <dgm:t>
        <a:bodyPr/>
        <a:lstStyle/>
        <a:p>
          <a:endParaRPr lang="hr-HR"/>
        </a:p>
      </dgm:t>
    </dgm:pt>
    <dgm:pt modelId="{F97D1973-B255-4B1B-87C3-759DEDC0BF66}" type="pres">
      <dgm:prSet presAssocID="{250FBB3E-E305-489D-80E0-62C27FFD499B}" presName="rootText" presStyleLbl="node2" presStyleIdx="1" presStyleCnt="4" custScaleY="113879" custLinFactNeighborX="30342" custLinFactNeighborY="258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AF70D3B-DE15-4CC5-B3FC-151E7E66FD10}" type="pres">
      <dgm:prSet presAssocID="{250FBB3E-E305-489D-80E0-62C27FFD499B}" presName="rootConnector" presStyleLbl="node2" presStyleIdx="1" presStyleCnt="4"/>
      <dgm:spPr/>
      <dgm:t>
        <a:bodyPr/>
        <a:lstStyle/>
        <a:p>
          <a:endParaRPr lang="hr-HR"/>
        </a:p>
      </dgm:t>
    </dgm:pt>
    <dgm:pt modelId="{D1C7887B-55A7-4748-839F-4DD845D61096}" type="pres">
      <dgm:prSet presAssocID="{250FBB3E-E305-489D-80E0-62C27FFD499B}" presName="hierChild4" presStyleCnt="0"/>
      <dgm:spPr/>
      <dgm:t>
        <a:bodyPr/>
        <a:lstStyle/>
        <a:p>
          <a:endParaRPr lang="hr-HR"/>
        </a:p>
      </dgm:t>
    </dgm:pt>
    <dgm:pt modelId="{E0C94AEE-7901-4A65-99D6-3390D58E7CBE}" type="pres">
      <dgm:prSet presAssocID="{250FBB3E-E305-489D-80E0-62C27FFD499B}" presName="hierChild5" presStyleCnt="0"/>
      <dgm:spPr/>
      <dgm:t>
        <a:bodyPr/>
        <a:lstStyle/>
        <a:p>
          <a:endParaRPr lang="hr-HR"/>
        </a:p>
      </dgm:t>
    </dgm:pt>
    <dgm:pt modelId="{DE56F000-8FF8-4C83-8F23-2B9C0CC0AF13}" type="pres">
      <dgm:prSet presAssocID="{EE16CE3D-FB79-4035-BC2F-C4E88C9D4065}" presName="Name37" presStyleLbl="parChTrans1D2" presStyleIdx="2" presStyleCnt="4" custSzY="285606"/>
      <dgm:spPr/>
      <dgm:t>
        <a:bodyPr/>
        <a:lstStyle/>
        <a:p>
          <a:endParaRPr lang="hr-HR"/>
        </a:p>
      </dgm:t>
    </dgm:pt>
    <dgm:pt modelId="{447BC9FD-C4DA-4E69-A6EB-881B1CA213A8}" type="pres">
      <dgm:prSet presAssocID="{F9D440AC-033E-494E-B413-6333792C4FB3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E4647C63-1545-448C-8AF1-54672EF2A4BC}" type="pres">
      <dgm:prSet presAssocID="{F9D440AC-033E-494E-B413-6333792C4FB3}" presName="rootComposite" presStyleCnt="0"/>
      <dgm:spPr/>
      <dgm:t>
        <a:bodyPr/>
        <a:lstStyle/>
        <a:p>
          <a:endParaRPr lang="hr-HR"/>
        </a:p>
      </dgm:t>
    </dgm:pt>
    <dgm:pt modelId="{677EF60C-9910-4BEE-9A36-051212FCA8E6}" type="pres">
      <dgm:prSet presAssocID="{F9D440AC-033E-494E-B413-6333792C4FB3}" presName="rootText" presStyleLbl="node2" presStyleIdx="2" presStyleCnt="4" custScaleY="113879" custLinFactNeighborX="14299" custLinFactNeighborY="145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BCDE3B3-8017-4559-B48C-8178B3437222}" type="pres">
      <dgm:prSet presAssocID="{F9D440AC-033E-494E-B413-6333792C4FB3}" presName="rootConnector" presStyleLbl="node2" presStyleIdx="2" presStyleCnt="4"/>
      <dgm:spPr/>
      <dgm:t>
        <a:bodyPr/>
        <a:lstStyle/>
        <a:p>
          <a:endParaRPr lang="hr-HR"/>
        </a:p>
      </dgm:t>
    </dgm:pt>
    <dgm:pt modelId="{2BCA6520-BE27-4D88-8E74-FBB801A36048}" type="pres">
      <dgm:prSet presAssocID="{F9D440AC-033E-494E-B413-6333792C4FB3}" presName="hierChild4" presStyleCnt="0"/>
      <dgm:spPr/>
      <dgm:t>
        <a:bodyPr/>
        <a:lstStyle/>
        <a:p>
          <a:endParaRPr lang="hr-HR"/>
        </a:p>
      </dgm:t>
    </dgm:pt>
    <dgm:pt modelId="{EC9F9FD6-96B5-45E7-97E3-73D571626F83}" type="pres">
      <dgm:prSet presAssocID="{F9D440AC-033E-494E-B413-6333792C4FB3}" presName="hierChild5" presStyleCnt="0"/>
      <dgm:spPr/>
      <dgm:t>
        <a:bodyPr/>
        <a:lstStyle/>
        <a:p>
          <a:endParaRPr lang="hr-HR"/>
        </a:p>
      </dgm:t>
    </dgm:pt>
    <dgm:pt modelId="{DB508E9F-2414-48D8-98EA-A808F734351E}" type="pres">
      <dgm:prSet presAssocID="{9229A0F6-439E-4EAD-93FF-29600C199927}" presName="Name37" presStyleLbl="parChTrans1D2" presStyleIdx="3" presStyleCnt="4" custSzY="285606"/>
      <dgm:spPr/>
      <dgm:t>
        <a:bodyPr/>
        <a:lstStyle/>
        <a:p>
          <a:endParaRPr lang="hr-HR"/>
        </a:p>
      </dgm:t>
    </dgm:pt>
    <dgm:pt modelId="{870B6679-6991-4F0B-BB7A-4E8BEA8CB02F}" type="pres">
      <dgm:prSet presAssocID="{90A3E4CE-A252-4182-AD72-1B3214789C05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045A7909-AA4A-455A-AB6F-D6D3D7342F4C}" type="pres">
      <dgm:prSet presAssocID="{90A3E4CE-A252-4182-AD72-1B3214789C05}" presName="rootComposite" presStyleCnt="0"/>
      <dgm:spPr/>
      <dgm:t>
        <a:bodyPr/>
        <a:lstStyle/>
        <a:p>
          <a:endParaRPr lang="hr-HR"/>
        </a:p>
      </dgm:t>
    </dgm:pt>
    <dgm:pt modelId="{36F292EE-40D8-43BE-914B-9B0E102058E0}" type="pres">
      <dgm:prSet presAssocID="{90A3E4CE-A252-4182-AD72-1B3214789C05}" presName="rootText" presStyleLbl="node2" presStyleIdx="3" presStyleCnt="4" custScaleY="113879" custLinFactNeighborX="-1189" custLinFactNeighborY="145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4ADB75-E73A-4346-BC40-D08A0A65E2E5}" type="pres">
      <dgm:prSet presAssocID="{90A3E4CE-A252-4182-AD72-1B3214789C05}" presName="rootConnector" presStyleLbl="node2" presStyleIdx="3" presStyleCnt="4"/>
      <dgm:spPr/>
      <dgm:t>
        <a:bodyPr/>
        <a:lstStyle/>
        <a:p>
          <a:endParaRPr lang="hr-HR"/>
        </a:p>
      </dgm:t>
    </dgm:pt>
    <dgm:pt modelId="{8A360FA0-3D94-42D1-B466-B03D032FDF5C}" type="pres">
      <dgm:prSet presAssocID="{90A3E4CE-A252-4182-AD72-1B3214789C05}" presName="hierChild4" presStyleCnt="0"/>
      <dgm:spPr/>
      <dgm:t>
        <a:bodyPr/>
        <a:lstStyle/>
        <a:p>
          <a:endParaRPr lang="hr-HR"/>
        </a:p>
      </dgm:t>
    </dgm:pt>
    <dgm:pt modelId="{B4F5CBB3-2625-444F-A43E-934B3D7A397B}" type="pres">
      <dgm:prSet presAssocID="{90A3E4CE-A252-4182-AD72-1B3214789C05}" presName="hierChild5" presStyleCnt="0"/>
      <dgm:spPr/>
      <dgm:t>
        <a:bodyPr/>
        <a:lstStyle/>
        <a:p>
          <a:endParaRPr lang="hr-HR"/>
        </a:p>
      </dgm:t>
    </dgm:pt>
    <dgm:pt modelId="{A5BA7802-8030-482B-8EAC-B72FC43DA991}" type="pres">
      <dgm:prSet presAssocID="{BEA6BAD8-654C-41ED-BF21-C9B21801CA79}" presName="hierChild3" presStyleCnt="0"/>
      <dgm:spPr/>
      <dgm:t>
        <a:bodyPr/>
        <a:lstStyle/>
        <a:p>
          <a:endParaRPr lang="hr-HR"/>
        </a:p>
      </dgm:t>
    </dgm:pt>
  </dgm:ptLst>
  <dgm:cxnLst>
    <dgm:cxn modelId="{B2516B9A-172D-4CC9-9229-2AD0BF6ACA28}" srcId="{BEA6BAD8-654C-41ED-BF21-C9B21801CA79}" destId="{250FBB3E-E305-489D-80E0-62C27FFD499B}" srcOrd="1" destOrd="0" parTransId="{6FDFAC2F-3887-43DB-AF7B-B7B5CE9337F4}" sibTransId="{01F844B4-DAD2-46D6-AF93-A39E0D97582A}"/>
    <dgm:cxn modelId="{9BA8D7F3-EAA7-4D38-B97C-3BD415B6161A}" type="presOf" srcId="{99A6DA8F-670C-4AC4-B3BE-229A2123DDAE}" destId="{5CF7C510-187E-4690-95E2-9C489BD9D7D2}" srcOrd="0" destOrd="0" presId="urn:microsoft.com/office/officeart/2005/8/layout/orgChart1"/>
    <dgm:cxn modelId="{A57E3941-D22B-465D-A63B-3EA4921DB867}" type="presOf" srcId="{F9D440AC-033E-494E-B413-6333792C4FB3}" destId="{CBCDE3B3-8017-4559-B48C-8178B3437222}" srcOrd="1" destOrd="0" presId="urn:microsoft.com/office/officeart/2005/8/layout/orgChart1"/>
    <dgm:cxn modelId="{E37C9862-6832-4BE8-800A-15125F090857}" type="presOf" srcId="{BDC65C2F-E46D-4CF1-9650-44269865D091}" destId="{6D6103F6-0762-45E6-A869-E66BFB3FCD59}" srcOrd="1" destOrd="0" presId="urn:microsoft.com/office/officeart/2005/8/layout/orgChart1"/>
    <dgm:cxn modelId="{ABBA4818-A3A9-44BC-A7D7-8467491F8707}" type="presOf" srcId="{80D9A0D9-82C8-46A6-A5C2-5D508364B39B}" destId="{4A5B0AD9-860E-484E-8711-5BF467D976A1}" srcOrd="0" destOrd="0" presId="urn:microsoft.com/office/officeart/2005/8/layout/orgChart1"/>
    <dgm:cxn modelId="{E6C6EAA8-812E-433F-88D7-14F6C5CD2C9F}" srcId="{D8BD14B7-10F8-4E46-B84B-C6BDC72DD24A}" destId="{BEA6BAD8-654C-41ED-BF21-C9B21801CA79}" srcOrd="0" destOrd="0" parTransId="{53B41CD4-101F-48EE-B0A6-1BC1E8077B07}" sibTransId="{5E75D70D-076D-41E3-82DA-A8CAE4A99DC5}"/>
    <dgm:cxn modelId="{BB52EE0A-5B0B-4FC2-A03A-50A283F119BD}" type="presOf" srcId="{90A3E4CE-A252-4182-AD72-1B3214789C05}" destId="{C74ADB75-E73A-4346-BC40-D08A0A65E2E5}" srcOrd="1" destOrd="0" presId="urn:microsoft.com/office/officeart/2005/8/layout/orgChart1"/>
    <dgm:cxn modelId="{1172A93C-022B-479A-B391-D671FAEF6DD3}" type="presOf" srcId="{A64B5432-BC38-47AB-8266-531957D020A2}" destId="{C620A8DC-FCDF-410E-A61F-2EF33938945C}" srcOrd="0" destOrd="0" presId="urn:microsoft.com/office/officeart/2005/8/layout/orgChart1"/>
    <dgm:cxn modelId="{0B54A5EF-235B-4138-81D9-3848AC2395C4}" type="presOf" srcId="{BEA6BAD8-654C-41ED-BF21-C9B21801CA79}" destId="{A715C974-725F-41C6-BF59-0845F3E98680}" srcOrd="1" destOrd="0" presId="urn:microsoft.com/office/officeart/2005/8/layout/orgChart1"/>
    <dgm:cxn modelId="{5B2FF850-C55F-428F-8013-DCB23EDFC7E7}" type="presOf" srcId="{E7987AF4-A66A-4B39-A0C6-51E400C2164D}" destId="{D9D89ECB-0F5D-4654-B0B5-83D2819AF143}" srcOrd="1" destOrd="0" presId="urn:microsoft.com/office/officeart/2005/8/layout/orgChart1"/>
    <dgm:cxn modelId="{EC4A2D4C-E4B5-4021-A26A-D3D8EBF47BE9}" srcId="{BEA6BAD8-654C-41ED-BF21-C9B21801CA79}" destId="{90A3E4CE-A252-4182-AD72-1B3214789C05}" srcOrd="3" destOrd="0" parTransId="{9229A0F6-439E-4EAD-93FF-29600C199927}" sibTransId="{E3D53B7A-F61C-4ACC-8BB0-7F03A19319D9}"/>
    <dgm:cxn modelId="{6DEE66CB-A161-4A41-B0D7-BE47971061C7}" type="presOf" srcId="{BEA6BAD8-654C-41ED-BF21-C9B21801CA79}" destId="{226E6C3A-07F1-4FB2-B0D2-21320F88E6A1}" srcOrd="0" destOrd="0" presId="urn:microsoft.com/office/officeart/2005/8/layout/orgChart1"/>
    <dgm:cxn modelId="{B79AB952-B0B7-4DE5-AE3F-548F60920C3E}" type="presOf" srcId="{E7987AF4-A66A-4B39-A0C6-51E400C2164D}" destId="{1BE386EA-E6E5-4414-8989-A7132843035C}" srcOrd="0" destOrd="0" presId="urn:microsoft.com/office/officeart/2005/8/layout/orgChart1"/>
    <dgm:cxn modelId="{F8AF56B5-416D-434D-B34D-79B7E4B6FA06}" type="presOf" srcId="{D8BD14B7-10F8-4E46-B84B-C6BDC72DD24A}" destId="{CEEBBE08-4E4C-43CE-A8AE-133C43922BE6}" srcOrd="0" destOrd="0" presId="urn:microsoft.com/office/officeart/2005/8/layout/orgChart1"/>
    <dgm:cxn modelId="{E833B082-4E62-45A3-926A-4835EBDBECBA}" srcId="{BEA6BAD8-654C-41ED-BF21-C9B21801CA79}" destId="{F9D440AC-033E-494E-B413-6333792C4FB3}" srcOrd="2" destOrd="0" parTransId="{EE16CE3D-FB79-4035-BC2F-C4E88C9D4065}" sibTransId="{75704732-80F9-4D10-AA0D-BD3FA61B2A74}"/>
    <dgm:cxn modelId="{2B1D6D64-FC81-4ABA-90DA-8D2E4BD2DFE2}" type="presOf" srcId="{250FBB3E-E305-489D-80E0-62C27FFD499B}" destId="{F97D1973-B255-4B1B-87C3-759DEDC0BF66}" srcOrd="0" destOrd="0" presId="urn:microsoft.com/office/officeart/2005/8/layout/orgChart1"/>
    <dgm:cxn modelId="{DC8F2F78-8D15-4076-8829-C7439A443223}" type="presOf" srcId="{EE16CE3D-FB79-4035-BC2F-C4E88C9D4065}" destId="{DE56F000-8FF8-4C83-8F23-2B9C0CC0AF13}" srcOrd="0" destOrd="0" presId="urn:microsoft.com/office/officeart/2005/8/layout/orgChart1"/>
    <dgm:cxn modelId="{7FAD49AB-D0CC-42DF-9D37-8F6DBD24AEEC}" type="presOf" srcId="{F9D440AC-033E-494E-B413-6333792C4FB3}" destId="{677EF60C-9910-4BEE-9A36-051212FCA8E6}" srcOrd="0" destOrd="0" presId="urn:microsoft.com/office/officeart/2005/8/layout/orgChart1"/>
    <dgm:cxn modelId="{2435B5D5-B4FC-47E1-BEA5-30A04C985EA3}" type="presOf" srcId="{ADC3690C-E348-4CC6-AF46-A9544A4802D6}" destId="{29368D0B-2B21-410B-B931-40C3D4299064}" srcOrd="0" destOrd="0" presId="urn:microsoft.com/office/officeart/2005/8/layout/orgChart1"/>
    <dgm:cxn modelId="{38623077-E8D4-4944-BC91-D30AFE2B142D}" srcId="{DEDC8008-7BC3-419B-8D36-9438D32E28B4}" destId="{BDC65C2F-E46D-4CF1-9650-44269865D091}" srcOrd="2" destOrd="0" parTransId="{ADC3690C-E348-4CC6-AF46-A9544A4802D6}" sibTransId="{B545D2CA-4A09-4235-B72C-ECBE898F1622}"/>
    <dgm:cxn modelId="{90C9587E-720D-4EAF-A98D-10EA3A9C0D77}" srcId="{DEDC8008-7BC3-419B-8D36-9438D32E28B4}" destId="{E7987AF4-A66A-4B39-A0C6-51E400C2164D}" srcOrd="1" destOrd="0" parTransId="{7C5328C1-39E0-4BFD-B2F2-26E1EA1AAF62}" sibTransId="{4E609AC2-00AC-4601-BA20-D90F99CDD558}"/>
    <dgm:cxn modelId="{7ED52698-847E-4872-AE1B-678004900A24}" type="presOf" srcId="{DEDC8008-7BC3-419B-8D36-9438D32E28B4}" destId="{8C9B0292-F767-469A-AABC-7EBB5D3D0068}" srcOrd="1" destOrd="0" presId="urn:microsoft.com/office/officeart/2005/8/layout/orgChart1"/>
    <dgm:cxn modelId="{B7210D1F-A6D2-4C54-AD67-60F7BAFFB6FF}" type="presOf" srcId="{90A3E4CE-A252-4182-AD72-1B3214789C05}" destId="{36F292EE-40D8-43BE-914B-9B0E102058E0}" srcOrd="0" destOrd="0" presId="urn:microsoft.com/office/officeart/2005/8/layout/orgChart1"/>
    <dgm:cxn modelId="{4575E467-DE93-41B5-B903-D71106D2CE22}" srcId="{DEDC8008-7BC3-419B-8D36-9438D32E28B4}" destId="{A64B5432-BC38-47AB-8266-531957D020A2}" srcOrd="0" destOrd="0" parTransId="{80D9A0D9-82C8-46A6-A5C2-5D508364B39B}" sibTransId="{C591A9ED-2BB4-4360-81A3-AC81DD328450}"/>
    <dgm:cxn modelId="{AEA0F79D-C6B3-4E30-B3AE-9FDAA5D144CB}" type="presOf" srcId="{250FBB3E-E305-489D-80E0-62C27FFD499B}" destId="{FAF70D3B-DE15-4CC5-B3FC-151E7E66FD10}" srcOrd="1" destOrd="0" presId="urn:microsoft.com/office/officeart/2005/8/layout/orgChart1"/>
    <dgm:cxn modelId="{CFB27C2F-C84E-4E7A-8504-54C83C37363E}" type="presOf" srcId="{BDC65C2F-E46D-4CF1-9650-44269865D091}" destId="{B13D1FB4-457D-493A-91D0-E6EEDD8BA18E}" srcOrd="0" destOrd="0" presId="urn:microsoft.com/office/officeart/2005/8/layout/orgChart1"/>
    <dgm:cxn modelId="{41D6C629-D132-46C7-BBFB-C88C926626C4}" type="presOf" srcId="{DEDC8008-7BC3-419B-8D36-9438D32E28B4}" destId="{1E06807C-6F52-4D6F-989E-8C039DF03847}" srcOrd="0" destOrd="0" presId="urn:microsoft.com/office/officeart/2005/8/layout/orgChart1"/>
    <dgm:cxn modelId="{7DCE1F10-1EF4-41EF-A0C0-C1AED220865F}" type="presOf" srcId="{9229A0F6-439E-4EAD-93FF-29600C199927}" destId="{DB508E9F-2414-48D8-98EA-A808F734351E}" srcOrd="0" destOrd="0" presId="urn:microsoft.com/office/officeart/2005/8/layout/orgChart1"/>
    <dgm:cxn modelId="{459AE97E-8310-4588-B198-ED6089BD9FB3}" type="presOf" srcId="{7C5328C1-39E0-4BFD-B2F2-26E1EA1AAF62}" destId="{B8EE0FB4-7B0D-488A-9505-CEF4C994E077}" srcOrd="0" destOrd="0" presId="urn:microsoft.com/office/officeart/2005/8/layout/orgChart1"/>
    <dgm:cxn modelId="{0F41EE4F-E082-441F-A122-42AFD6106553}" type="presOf" srcId="{A64B5432-BC38-47AB-8266-531957D020A2}" destId="{D9648917-FC9F-4CCD-91FE-E5EDED7CABAE}" srcOrd="1" destOrd="0" presId="urn:microsoft.com/office/officeart/2005/8/layout/orgChart1"/>
    <dgm:cxn modelId="{766ECDA0-3B80-458D-B385-BFC3BEF78840}" type="presOf" srcId="{6FDFAC2F-3887-43DB-AF7B-B7B5CE9337F4}" destId="{E0ED8C36-54E5-49B9-88EE-A40550DC1D2D}" srcOrd="0" destOrd="0" presId="urn:microsoft.com/office/officeart/2005/8/layout/orgChart1"/>
    <dgm:cxn modelId="{1D9FBABE-BE81-4E11-A09B-1A313AFBA4A2}" srcId="{BEA6BAD8-654C-41ED-BF21-C9B21801CA79}" destId="{DEDC8008-7BC3-419B-8D36-9438D32E28B4}" srcOrd="0" destOrd="0" parTransId="{99A6DA8F-670C-4AC4-B3BE-229A2123DDAE}" sibTransId="{B87F1BCF-79B6-4FBB-B716-0D426FF0C4A7}"/>
    <dgm:cxn modelId="{2D823AB5-095C-4019-9033-0B15CF3EEACB}" type="presParOf" srcId="{CEEBBE08-4E4C-43CE-A8AE-133C43922BE6}" destId="{83D9FC4A-F381-418A-95BC-AF5521E7FAE6}" srcOrd="0" destOrd="0" presId="urn:microsoft.com/office/officeart/2005/8/layout/orgChart1"/>
    <dgm:cxn modelId="{4A23651A-C3E2-4B0F-AAB7-CC5DDCE25D66}" type="presParOf" srcId="{83D9FC4A-F381-418A-95BC-AF5521E7FAE6}" destId="{BF1424A3-942A-4432-87F3-86D0D570F9EF}" srcOrd="0" destOrd="0" presId="urn:microsoft.com/office/officeart/2005/8/layout/orgChart1"/>
    <dgm:cxn modelId="{BB83EFBA-C722-41A8-8CB1-D2BB90F8CD56}" type="presParOf" srcId="{BF1424A3-942A-4432-87F3-86D0D570F9EF}" destId="{226E6C3A-07F1-4FB2-B0D2-21320F88E6A1}" srcOrd="0" destOrd="0" presId="urn:microsoft.com/office/officeart/2005/8/layout/orgChart1"/>
    <dgm:cxn modelId="{D427CB8E-8A0E-4D04-997F-02BBC6FBDF2B}" type="presParOf" srcId="{BF1424A3-942A-4432-87F3-86D0D570F9EF}" destId="{A715C974-725F-41C6-BF59-0845F3E98680}" srcOrd="1" destOrd="0" presId="urn:microsoft.com/office/officeart/2005/8/layout/orgChart1"/>
    <dgm:cxn modelId="{9D8DDF46-2B49-4058-82D6-5996E9636333}" type="presParOf" srcId="{83D9FC4A-F381-418A-95BC-AF5521E7FAE6}" destId="{AEDDAF63-7A08-4564-ACE6-C70E086292F8}" srcOrd="1" destOrd="0" presId="urn:microsoft.com/office/officeart/2005/8/layout/orgChart1"/>
    <dgm:cxn modelId="{8B592534-6372-4510-9862-140684A4B79F}" type="presParOf" srcId="{AEDDAF63-7A08-4564-ACE6-C70E086292F8}" destId="{5CF7C510-187E-4690-95E2-9C489BD9D7D2}" srcOrd="0" destOrd="0" presId="urn:microsoft.com/office/officeart/2005/8/layout/orgChart1"/>
    <dgm:cxn modelId="{EC24BA72-E17B-47F4-9607-DFE90F29A57F}" type="presParOf" srcId="{AEDDAF63-7A08-4564-ACE6-C70E086292F8}" destId="{870C345B-1D98-4703-8D77-7FF7DA2C85D7}" srcOrd="1" destOrd="0" presId="urn:microsoft.com/office/officeart/2005/8/layout/orgChart1"/>
    <dgm:cxn modelId="{4E075EFC-B3D0-46CE-83C7-7B82CDE5CDFF}" type="presParOf" srcId="{870C345B-1D98-4703-8D77-7FF7DA2C85D7}" destId="{730C8301-ABD4-431A-896F-B2DE52B8BDDA}" srcOrd="0" destOrd="0" presId="urn:microsoft.com/office/officeart/2005/8/layout/orgChart1"/>
    <dgm:cxn modelId="{D127563F-44EE-4883-B42F-5F43577AAC07}" type="presParOf" srcId="{730C8301-ABD4-431A-896F-B2DE52B8BDDA}" destId="{1E06807C-6F52-4D6F-989E-8C039DF03847}" srcOrd="0" destOrd="0" presId="urn:microsoft.com/office/officeart/2005/8/layout/orgChart1"/>
    <dgm:cxn modelId="{5DDAB37C-0A1E-49FA-B49E-2D2F29B156F9}" type="presParOf" srcId="{730C8301-ABD4-431A-896F-B2DE52B8BDDA}" destId="{8C9B0292-F767-469A-AABC-7EBB5D3D0068}" srcOrd="1" destOrd="0" presId="urn:microsoft.com/office/officeart/2005/8/layout/orgChart1"/>
    <dgm:cxn modelId="{DD0CBF5F-5FF0-4F02-9EFC-761752E81AD4}" type="presParOf" srcId="{870C345B-1D98-4703-8D77-7FF7DA2C85D7}" destId="{B1DA47E9-ED49-4A92-9B28-18B01BCE02A7}" srcOrd="1" destOrd="0" presId="urn:microsoft.com/office/officeart/2005/8/layout/orgChart1"/>
    <dgm:cxn modelId="{66BBA6DB-BE06-48AC-8499-9B99B9D707EF}" type="presParOf" srcId="{870C345B-1D98-4703-8D77-7FF7DA2C85D7}" destId="{B72F5E91-6921-4160-A073-1D2DC37A990A}" srcOrd="2" destOrd="0" presId="urn:microsoft.com/office/officeart/2005/8/layout/orgChart1"/>
    <dgm:cxn modelId="{9FDA4D53-8DA7-4D15-BF81-07D73BC98C26}" type="presParOf" srcId="{B72F5E91-6921-4160-A073-1D2DC37A990A}" destId="{4A5B0AD9-860E-484E-8711-5BF467D976A1}" srcOrd="0" destOrd="0" presId="urn:microsoft.com/office/officeart/2005/8/layout/orgChart1"/>
    <dgm:cxn modelId="{0B716F2D-DAA4-431E-BB72-CA155F8F6205}" type="presParOf" srcId="{B72F5E91-6921-4160-A073-1D2DC37A990A}" destId="{73A33246-D9FC-40E0-8791-2D01FC2E402C}" srcOrd="1" destOrd="0" presId="urn:microsoft.com/office/officeart/2005/8/layout/orgChart1"/>
    <dgm:cxn modelId="{EFC276AE-5D19-451F-BF25-AFB28B333401}" type="presParOf" srcId="{73A33246-D9FC-40E0-8791-2D01FC2E402C}" destId="{77C485F8-E913-4CEF-A821-AAECA3E96FA8}" srcOrd="0" destOrd="0" presId="urn:microsoft.com/office/officeart/2005/8/layout/orgChart1"/>
    <dgm:cxn modelId="{C064400E-6357-4914-93BB-D23498C89B34}" type="presParOf" srcId="{77C485F8-E913-4CEF-A821-AAECA3E96FA8}" destId="{C620A8DC-FCDF-410E-A61F-2EF33938945C}" srcOrd="0" destOrd="0" presId="urn:microsoft.com/office/officeart/2005/8/layout/orgChart1"/>
    <dgm:cxn modelId="{E35D34D0-A355-44A6-8570-894A9203ADAE}" type="presParOf" srcId="{77C485F8-E913-4CEF-A821-AAECA3E96FA8}" destId="{D9648917-FC9F-4CCD-91FE-E5EDED7CABAE}" srcOrd="1" destOrd="0" presId="urn:microsoft.com/office/officeart/2005/8/layout/orgChart1"/>
    <dgm:cxn modelId="{2552D1D5-31D4-4C54-ACED-2658B21F1CCE}" type="presParOf" srcId="{73A33246-D9FC-40E0-8791-2D01FC2E402C}" destId="{3E0AB253-4D9D-4011-9BE9-72F65E0401AA}" srcOrd="1" destOrd="0" presId="urn:microsoft.com/office/officeart/2005/8/layout/orgChart1"/>
    <dgm:cxn modelId="{6D829730-4CAB-43FF-9F14-40144FE32E4F}" type="presParOf" srcId="{73A33246-D9FC-40E0-8791-2D01FC2E402C}" destId="{65B01FD6-CD0B-480F-8879-DE59071DC4ED}" srcOrd="2" destOrd="0" presId="urn:microsoft.com/office/officeart/2005/8/layout/orgChart1"/>
    <dgm:cxn modelId="{F47850E1-2DAE-4FF7-A726-869A5E3C34F3}" type="presParOf" srcId="{B72F5E91-6921-4160-A073-1D2DC37A990A}" destId="{B8EE0FB4-7B0D-488A-9505-CEF4C994E077}" srcOrd="2" destOrd="0" presId="urn:microsoft.com/office/officeart/2005/8/layout/orgChart1"/>
    <dgm:cxn modelId="{9F4809F3-DEC1-471E-8734-CCFA7AA5B688}" type="presParOf" srcId="{B72F5E91-6921-4160-A073-1D2DC37A990A}" destId="{AE995B5E-CBF5-4C05-A4FA-FD4DB66A15D2}" srcOrd="3" destOrd="0" presId="urn:microsoft.com/office/officeart/2005/8/layout/orgChart1"/>
    <dgm:cxn modelId="{56329592-8738-4EBB-8F24-E1D6AA667DC1}" type="presParOf" srcId="{AE995B5E-CBF5-4C05-A4FA-FD4DB66A15D2}" destId="{E43AAE64-3D4F-455E-815B-F8D7980269E8}" srcOrd="0" destOrd="0" presId="urn:microsoft.com/office/officeart/2005/8/layout/orgChart1"/>
    <dgm:cxn modelId="{B5745858-BCA0-4C50-A688-589DE35D6183}" type="presParOf" srcId="{E43AAE64-3D4F-455E-815B-F8D7980269E8}" destId="{1BE386EA-E6E5-4414-8989-A7132843035C}" srcOrd="0" destOrd="0" presId="urn:microsoft.com/office/officeart/2005/8/layout/orgChart1"/>
    <dgm:cxn modelId="{3EC74DE6-D66D-4EDE-892C-C4B1C9008BC1}" type="presParOf" srcId="{E43AAE64-3D4F-455E-815B-F8D7980269E8}" destId="{D9D89ECB-0F5D-4654-B0B5-83D2819AF143}" srcOrd="1" destOrd="0" presId="urn:microsoft.com/office/officeart/2005/8/layout/orgChart1"/>
    <dgm:cxn modelId="{84575F25-99EB-4120-B5BE-CA80A64E2B5E}" type="presParOf" srcId="{AE995B5E-CBF5-4C05-A4FA-FD4DB66A15D2}" destId="{DB52F48B-6CFF-4663-8600-4864B1C86D44}" srcOrd="1" destOrd="0" presId="urn:microsoft.com/office/officeart/2005/8/layout/orgChart1"/>
    <dgm:cxn modelId="{DB008E24-972F-4727-899E-EB8BA29917A3}" type="presParOf" srcId="{AE995B5E-CBF5-4C05-A4FA-FD4DB66A15D2}" destId="{1F7323EA-2A07-4CD5-90E5-C4B32A6836F3}" srcOrd="2" destOrd="0" presId="urn:microsoft.com/office/officeart/2005/8/layout/orgChart1"/>
    <dgm:cxn modelId="{3B3F5B7F-A4BD-4731-B7AC-434AFB7736EC}" type="presParOf" srcId="{B72F5E91-6921-4160-A073-1D2DC37A990A}" destId="{29368D0B-2B21-410B-B931-40C3D4299064}" srcOrd="4" destOrd="0" presId="urn:microsoft.com/office/officeart/2005/8/layout/orgChart1"/>
    <dgm:cxn modelId="{476F1A1A-0B12-4B5E-BA54-1F8E40281476}" type="presParOf" srcId="{B72F5E91-6921-4160-A073-1D2DC37A990A}" destId="{373A1961-0FF0-4829-BADD-3E0A1F9826E3}" srcOrd="5" destOrd="0" presId="urn:microsoft.com/office/officeart/2005/8/layout/orgChart1"/>
    <dgm:cxn modelId="{DCF3FADA-7A15-4ACB-88E0-0FBD2F24B997}" type="presParOf" srcId="{373A1961-0FF0-4829-BADD-3E0A1F9826E3}" destId="{6A1038E9-1205-46CE-9B59-20479683776B}" srcOrd="0" destOrd="0" presId="urn:microsoft.com/office/officeart/2005/8/layout/orgChart1"/>
    <dgm:cxn modelId="{D4B38D1F-CD68-45D0-AE94-6956CD8F8CE1}" type="presParOf" srcId="{6A1038E9-1205-46CE-9B59-20479683776B}" destId="{B13D1FB4-457D-493A-91D0-E6EEDD8BA18E}" srcOrd="0" destOrd="0" presId="urn:microsoft.com/office/officeart/2005/8/layout/orgChart1"/>
    <dgm:cxn modelId="{45057814-9F45-440B-BC41-A6D27A3712EB}" type="presParOf" srcId="{6A1038E9-1205-46CE-9B59-20479683776B}" destId="{6D6103F6-0762-45E6-A869-E66BFB3FCD59}" srcOrd="1" destOrd="0" presId="urn:microsoft.com/office/officeart/2005/8/layout/orgChart1"/>
    <dgm:cxn modelId="{54203FA4-05F4-4D0D-8211-F0B2393AE7FE}" type="presParOf" srcId="{373A1961-0FF0-4829-BADD-3E0A1F9826E3}" destId="{74E9F6FE-7333-4EE9-81C9-C8391F21BEAC}" srcOrd="1" destOrd="0" presId="urn:microsoft.com/office/officeart/2005/8/layout/orgChart1"/>
    <dgm:cxn modelId="{0A7530B3-682D-40F1-9CB3-FFE466E1DDE2}" type="presParOf" srcId="{373A1961-0FF0-4829-BADD-3E0A1F9826E3}" destId="{F5614CE9-B406-442A-A736-CFA1CA745620}" srcOrd="2" destOrd="0" presId="urn:microsoft.com/office/officeart/2005/8/layout/orgChart1"/>
    <dgm:cxn modelId="{DE7ABB85-3CF8-4B78-85E9-CC8980C7D445}" type="presParOf" srcId="{AEDDAF63-7A08-4564-ACE6-C70E086292F8}" destId="{E0ED8C36-54E5-49B9-88EE-A40550DC1D2D}" srcOrd="2" destOrd="0" presId="urn:microsoft.com/office/officeart/2005/8/layout/orgChart1"/>
    <dgm:cxn modelId="{355EDCEE-0AB9-463A-9A35-5591661A6529}" type="presParOf" srcId="{AEDDAF63-7A08-4564-ACE6-C70E086292F8}" destId="{32931A2B-20E4-4BE6-A7C3-7381A5051F2F}" srcOrd="3" destOrd="0" presId="urn:microsoft.com/office/officeart/2005/8/layout/orgChart1"/>
    <dgm:cxn modelId="{2CB99F30-8483-422D-804D-5FF3B2605ED0}" type="presParOf" srcId="{32931A2B-20E4-4BE6-A7C3-7381A5051F2F}" destId="{1F013CA0-09E1-4354-AD12-E90F32C4B587}" srcOrd="0" destOrd="0" presId="urn:microsoft.com/office/officeart/2005/8/layout/orgChart1"/>
    <dgm:cxn modelId="{AD93E7B3-5438-4E8E-88B2-D9E8D7349818}" type="presParOf" srcId="{1F013CA0-09E1-4354-AD12-E90F32C4B587}" destId="{F97D1973-B255-4B1B-87C3-759DEDC0BF66}" srcOrd="0" destOrd="0" presId="urn:microsoft.com/office/officeart/2005/8/layout/orgChart1"/>
    <dgm:cxn modelId="{CEF0D190-7FD5-43D9-8E8A-C025B21324AD}" type="presParOf" srcId="{1F013CA0-09E1-4354-AD12-E90F32C4B587}" destId="{FAF70D3B-DE15-4CC5-B3FC-151E7E66FD10}" srcOrd="1" destOrd="0" presId="urn:microsoft.com/office/officeart/2005/8/layout/orgChart1"/>
    <dgm:cxn modelId="{0507086C-0F04-40BA-814E-F0BD6DA54266}" type="presParOf" srcId="{32931A2B-20E4-4BE6-A7C3-7381A5051F2F}" destId="{D1C7887B-55A7-4748-839F-4DD845D61096}" srcOrd="1" destOrd="0" presId="urn:microsoft.com/office/officeart/2005/8/layout/orgChart1"/>
    <dgm:cxn modelId="{9177C040-655E-479F-8B86-8B0CEEC6330B}" type="presParOf" srcId="{32931A2B-20E4-4BE6-A7C3-7381A5051F2F}" destId="{E0C94AEE-7901-4A65-99D6-3390D58E7CBE}" srcOrd="2" destOrd="0" presId="urn:microsoft.com/office/officeart/2005/8/layout/orgChart1"/>
    <dgm:cxn modelId="{5FC06C62-ACB8-446D-81B6-E1AAF0B6658C}" type="presParOf" srcId="{AEDDAF63-7A08-4564-ACE6-C70E086292F8}" destId="{DE56F000-8FF8-4C83-8F23-2B9C0CC0AF13}" srcOrd="4" destOrd="0" presId="urn:microsoft.com/office/officeart/2005/8/layout/orgChart1"/>
    <dgm:cxn modelId="{C81F4B12-6AB6-4DE1-8555-1FC35F53801D}" type="presParOf" srcId="{AEDDAF63-7A08-4564-ACE6-C70E086292F8}" destId="{447BC9FD-C4DA-4E69-A6EB-881B1CA213A8}" srcOrd="5" destOrd="0" presId="urn:microsoft.com/office/officeart/2005/8/layout/orgChart1"/>
    <dgm:cxn modelId="{A3C311D2-676C-449C-A9F9-2A55D446B590}" type="presParOf" srcId="{447BC9FD-C4DA-4E69-A6EB-881B1CA213A8}" destId="{E4647C63-1545-448C-8AF1-54672EF2A4BC}" srcOrd="0" destOrd="0" presId="urn:microsoft.com/office/officeart/2005/8/layout/orgChart1"/>
    <dgm:cxn modelId="{244DA228-0DA2-49D8-B7B4-BAB55DF07A04}" type="presParOf" srcId="{E4647C63-1545-448C-8AF1-54672EF2A4BC}" destId="{677EF60C-9910-4BEE-9A36-051212FCA8E6}" srcOrd="0" destOrd="0" presId="urn:microsoft.com/office/officeart/2005/8/layout/orgChart1"/>
    <dgm:cxn modelId="{124BF5C4-F999-4188-868A-2C7AAD237709}" type="presParOf" srcId="{E4647C63-1545-448C-8AF1-54672EF2A4BC}" destId="{CBCDE3B3-8017-4559-B48C-8178B3437222}" srcOrd="1" destOrd="0" presId="urn:microsoft.com/office/officeart/2005/8/layout/orgChart1"/>
    <dgm:cxn modelId="{9E834E44-4508-452E-A2D5-AE1CCF2CB047}" type="presParOf" srcId="{447BC9FD-C4DA-4E69-A6EB-881B1CA213A8}" destId="{2BCA6520-BE27-4D88-8E74-FBB801A36048}" srcOrd="1" destOrd="0" presId="urn:microsoft.com/office/officeart/2005/8/layout/orgChart1"/>
    <dgm:cxn modelId="{70462C60-0DDD-4579-9B47-643A3D82DCD3}" type="presParOf" srcId="{447BC9FD-C4DA-4E69-A6EB-881B1CA213A8}" destId="{EC9F9FD6-96B5-45E7-97E3-73D571626F83}" srcOrd="2" destOrd="0" presId="urn:microsoft.com/office/officeart/2005/8/layout/orgChart1"/>
    <dgm:cxn modelId="{9EDD4DC7-489E-43D9-A8D7-0A793FC25E46}" type="presParOf" srcId="{AEDDAF63-7A08-4564-ACE6-C70E086292F8}" destId="{DB508E9F-2414-48D8-98EA-A808F734351E}" srcOrd="6" destOrd="0" presId="urn:microsoft.com/office/officeart/2005/8/layout/orgChart1"/>
    <dgm:cxn modelId="{12E71023-6FD0-49F7-BAB5-89E935B4E115}" type="presParOf" srcId="{AEDDAF63-7A08-4564-ACE6-C70E086292F8}" destId="{870B6679-6991-4F0B-BB7A-4E8BEA8CB02F}" srcOrd="7" destOrd="0" presId="urn:microsoft.com/office/officeart/2005/8/layout/orgChart1"/>
    <dgm:cxn modelId="{64A0F6A2-A7AE-4B5F-AB4D-0BCE85B58EF5}" type="presParOf" srcId="{870B6679-6991-4F0B-BB7A-4E8BEA8CB02F}" destId="{045A7909-AA4A-455A-AB6F-D6D3D7342F4C}" srcOrd="0" destOrd="0" presId="urn:microsoft.com/office/officeart/2005/8/layout/orgChart1"/>
    <dgm:cxn modelId="{C643AC85-146D-4A03-9505-8D7D53D052F8}" type="presParOf" srcId="{045A7909-AA4A-455A-AB6F-D6D3D7342F4C}" destId="{36F292EE-40D8-43BE-914B-9B0E102058E0}" srcOrd="0" destOrd="0" presId="urn:microsoft.com/office/officeart/2005/8/layout/orgChart1"/>
    <dgm:cxn modelId="{76326FC0-CC0F-499D-A7C0-32FEB3148C33}" type="presParOf" srcId="{045A7909-AA4A-455A-AB6F-D6D3D7342F4C}" destId="{C74ADB75-E73A-4346-BC40-D08A0A65E2E5}" srcOrd="1" destOrd="0" presId="urn:microsoft.com/office/officeart/2005/8/layout/orgChart1"/>
    <dgm:cxn modelId="{D81869BA-1D57-41E0-96EA-0478DB8350D8}" type="presParOf" srcId="{870B6679-6991-4F0B-BB7A-4E8BEA8CB02F}" destId="{8A360FA0-3D94-42D1-B466-B03D032FDF5C}" srcOrd="1" destOrd="0" presId="urn:microsoft.com/office/officeart/2005/8/layout/orgChart1"/>
    <dgm:cxn modelId="{8376426D-2832-41DA-8FA7-C8163DEB2223}" type="presParOf" srcId="{870B6679-6991-4F0B-BB7A-4E8BEA8CB02F}" destId="{B4F5CBB3-2625-444F-A43E-934B3D7A397B}" srcOrd="2" destOrd="0" presId="urn:microsoft.com/office/officeart/2005/8/layout/orgChart1"/>
    <dgm:cxn modelId="{7626369F-2536-4C15-8F2D-ABF8313E96CE}" type="presParOf" srcId="{83D9FC4A-F381-418A-95BC-AF5521E7FAE6}" destId="{A5BA7802-8030-482B-8EAC-B72FC43DA99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B268B30-01A0-4653-AE74-E5C7A8B78D35}" type="doc">
      <dgm:prSet loTypeId="urn:microsoft.com/office/officeart/2005/8/layout/process2" loCatId="process" qsTypeId="urn:microsoft.com/office/officeart/2005/8/quickstyle/simple2" qsCatId="simple" csTypeId="urn:microsoft.com/office/officeart/2005/8/colors/accent1_1" csCatId="accent1" phldr="1"/>
      <dgm:spPr/>
    </dgm:pt>
    <dgm:pt modelId="{40AA7356-7C41-42E4-8222-75782FEC3269}">
      <dgm:prSet phldrT="[Text]" custT="1"/>
      <dgm:spPr/>
      <dgm:t>
        <a:bodyPr/>
        <a:lstStyle/>
        <a:p>
          <a:r>
            <a:rPr lang="hr-HR" sz="1800" dirty="0" smtClean="0"/>
            <a:t>ISTRAŽIVANJE</a:t>
          </a:r>
          <a:endParaRPr lang="hr-HR" sz="1800" dirty="0"/>
        </a:p>
      </dgm:t>
    </dgm:pt>
    <dgm:pt modelId="{2C9DF3F9-BD87-422A-9681-37C43DE5ABA7}" type="parTrans" cxnId="{11430CF9-D529-482B-9D2B-781E05BE9F26}">
      <dgm:prSet/>
      <dgm:spPr/>
      <dgm:t>
        <a:bodyPr/>
        <a:lstStyle/>
        <a:p>
          <a:endParaRPr lang="hr-HR"/>
        </a:p>
      </dgm:t>
    </dgm:pt>
    <dgm:pt modelId="{F066F589-5034-4D6E-9541-515B947223E5}" type="sibTrans" cxnId="{11430CF9-D529-482B-9D2B-781E05BE9F26}">
      <dgm:prSet/>
      <dgm:spPr/>
      <dgm:t>
        <a:bodyPr/>
        <a:lstStyle/>
        <a:p>
          <a:endParaRPr lang="hr-HR"/>
        </a:p>
      </dgm:t>
    </dgm:pt>
    <dgm:pt modelId="{98FD6926-E0E9-4A74-BEF4-F842742C2177}">
      <dgm:prSet phldrT="[Text]" custT="1"/>
      <dgm:spPr/>
      <dgm:t>
        <a:bodyPr/>
        <a:lstStyle/>
        <a:p>
          <a:r>
            <a:rPr lang="hr-HR" sz="1800" dirty="0" smtClean="0"/>
            <a:t>SEGMANTACIJA               ODABIR CILJNIH TRŽIŠTA POZICIONIRANJE</a:t>
          </a:r>
          <a:endParaRPr lang="hr-HR" sz="1800" dirty="0"/>
        </a:p>
      </dgm:t>
    </dgm:pt>
    <dgm:pt modelId="{0A18AFCB-2C6B-4B8B-84A6-586F898E406D}" type="parTrans" cxnId="{D1C3C77E-DF78-4BBB-883F-924102BC09DA}">
      <dgm:prSet/>
      <dgm:spPr/>
      <dgm:t>
        <a:bodyPr/>
        <a:lstStyle/>
        <a:p>
          <a:endParaRPr lang="hr-HR"/>
        </a:p>
      </dgm:t>
    </dgm:pt>
    <dgm:pt modelId="{338C3648-C109-4326-9359-7A379EBA1016}" type="sibTrans" cxnId="{D1C3C77E-DF78-4BBB-883F-924102BC09DA}">
      <dgm:prSet/>
      <dgm:spPr/>
      <dgm:t>
        <a:bodyPr/>
        <a:lstStyle/>
        <a:p>
          <a:endParaRPr lang="hr-HR"/>
        </a:p>
      </dgm:t>
    </dgm:pt>
    <dgm:pt modelId="{607D0CD8-7E12-43F5-95CC-058FECE909D3}" type="pres">
      <dgm:prSet presAssocID="{FB268B30-01A0-4653-AE74-E5C7A8B78D35}" presName="linearFlow" presStyleCnt="0">
        <dgm:presLayoutVars>
          <dgm:resizeHandles val="exact"/>
        </dgm:presLayoutVars>
      </dgm:prSet>
      <dgm:spPr/>
    </dgm:pt>
    <dgm:pt modelId="{F7011EB3-0331-4112-8BBF-3BE2E1D471F1}" type="pres">
      <dgm:prSet presAssocID="{40AA7356-7C41-42E4-8222-75782FEC326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4B26B2-2078-4E68-A5FC-EBFD0C343532}" type="pres">
      <dgm:prSet presAssocID="{F066F589-5034-4D6E-9541-515B947223E5}" presName="sibTrans" presStyleLbl="sibTrans2D1" presStyleIdx="0" presStyleCnt="1"/>
      <dgm:spPr/>
      <dgm:t>
        <a:bodyPr/>
        <a:lstStyle/>
        <a:p>
          <a:endParaRPr lang="hr-HR"/>
        </a:p>
      </dgm:t>
    </dgm:pt>
    <dgm:pt modelId="{751E8109-38B2-4F63-A876-CDD3AD4258CA}" type="pres">
      <dgm:prSet presAssocID="{F066F589-5034-4D6E-9541-515B947223E5}" presName="connectorText" presStyleLbl="sibTrans2D1" presStyleIdx="0" presStyleCnt="1"/>
      <dgm:spPr/>
      <dgm:t>
        <a:bodyPr/>
        <a:lstStyle/>
        <a:p>
          <a:endParaRPr lang="hr-HR"/>
        </a:p>
      </dgm:t>
    </dgm:pt>
    <dgm:pt modelId="{273C6AB3-BF07-4B2B-A7F5-E0E294075E62}" type="pres">
      <dgm:prSet presAssocID="{98FD6926-E0E9-4A74-BEF4-F842742C217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3489027-2A04-4801-B990-CCE9A6C5B6C7}" type="presOf" srcId="{F066F589-5034-4D6E-9541-515B947223E5}" destId="{604B26B2-2078-4E68-A5FC-EBFD0C343532}" srcOrd="0" destOrd="0" presId="urn:microsoft.com/office/officeart/2005/8/layout/process2"/>
    <dgm:cxn modelId="{11430CF9-D529-482B-9D2B-781E05BE9F26}" srcId="{FB268B30-01A0-4653-AE74-E5C7A8B78D35}" destId="{40AA7356-7C41-42E4-8222-75782FEC3269}" srcOrd="0" destOrd="0" parTransId="{2C9DF3F9-BD87-422A-9681-37C43DE5ABA7}" sibTransId="{F066F589-5034-4D6E-9541-515B947223E5}"/>
    <dgm:cxn modelId="{D1C3C77E-DF78-4BBB-883F-924102BC09DA}" srcId="{FB268B30-01A0-4653-AE74-E5C7A8B78D35}" destId="{98FD6926-E0E9-4A74-BEF4-F842742C2177}" srcOrd="1" destOrd="0" parTransId="{0A18AFCB-2C6B-4B8B-84A6-586F898E406D}" sibTransId="{338C3648-C109-4326-9359-7A379EBA1016}"/>
    <dgm:cxn modelId="{320D50FB-25FF-4544-92AC-214B3FEF775D}" type="presOf" srcId="{F066F589-5034-4D6E-9541-515B947223E5}" destId="{751E8109-38B2-4F63-A876-CDD3AD4258CA}" srcOrd="1" destOrd="0" presId="urn:microsoft.com/office/officeart/2005/8/layout/process2"/>
    <dgm:cxn modelId="{165C3D88-F4FE-480F-B60C-DFEF1C89F587}" type="presOf" srcId="{98FD6926-E0E9-4A74-BEF4-F842742C2177}" destId="{273C6AB3-BF07-4B2B-A7F5-E0E294075E62}" srcOrd="0" destOrd="0" presId="urn:microsoft.com/office/officeart/2005/8/layout/process2"/>
    <dgm:cxn modelId="{1CEBD87F-7009-44C4-9E64-86FC36EC96AB}" type="presOf" srcId="{FB268B30-01A0-4653-AE74-E5C7A8B78D35}" destId="{607D0CD8-7E12-43F5-95CC-058FECE909D3}" srcOrd="0" destOrd="0" presId="urn:microsoft.com/office/officeart/2005/8/layout/process2"/>
    <dgm:cxn modelId="{7170D5FC-C56C-460F-B174-1184045225CF}" type="presOf" srcId="{40AA7356-7C41-42E4-8222-75782FEC3269}" destId="{F7011EB3-0331-4112-8BBF-3BE2E1D471F1}" srcOrd="0" destOrd="0" presId="urn:microsoft.com/office/officeart/2005/8/layout/process2"/>
    <dgm:cxn modelId="{2A2EEB8A-2DBF-4D4E-B075-03B731B093F4}" type="presParOf" srcId="{607D0CD8-7E12-43F5-95CC-058FECE909D3}" destId="{F7011EB3-0331-4112-8BBF-3BE2E1D471F1}" srcOrd="0" destOrd="0" presId="urn:microsoft.com/office/officeart/2005/8/layout/process2"/>
    <dgm:cxn modelId="{D109C2AC-2AD8-421B-AAC6-16079CD6B8C0}" type="presParOf" srcId="{607D0CD8-7E12-43F5-95CC-058FECE909D3}" destId="{604B26B2-2078-4E68-A5FC-EBFD0C343532}" srcOrd="1" destOrd="0" presId="urn:microsoft.com/office/officeart/2005/8/layout/process2"/>
    <dgm:cxn modelId="{6C9ABEED-EA0A-4F4C-9A98-DC4179C494B0}" type="presParOf" srcId="{604B26B2-2078-4E68-A5FC-EBFD0C343532}" destId="{751E8109-38B2-4F63-A876-CDD3AD4258CA}" srcOrd="0" destOrd="0" presId="urn:microsoft.com/office/officeart/2005/8/layout/process2"/>
    <dgm:cxn modelId="{9C10CD58-2FDD-4CD7-8150-077420C8F504}" type="presParOf" srcId="{607D0CD8-7E12-43F5-95CC-058FECE909D3}" destId="{273C6AB3-BF07-4B2B-A7F5-E0E294075E6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B268B30-01A0-4653-AE74-E5C7A8B78D35}" type="doc">
      <dgm:prSet loTypeId="urn:microsoft.com/office/officeart/2005/8/layout/process2" loCatId="process" qsTypeId="urn:microsoft.com/office/officeart/2005/8/quickstyle/simple1" qsCatId="simple" csTypeId="urn:microsoft.com/office/officeart/2005/8/colors/accent1_1" csCatId="accent1" phldr="1"/>
      <dgm:spPr/>
    </dgm:pt>
    <dgm:pt modelId="{40AA7356-7C41-42E4-8222-75782FEC3269}">
      <dgm:prSet phldrT="[Text]" custT="1"/>
      <dgm:spPr/>
      <dgm:t>
        <a:bodyPr/>
        <a:lstStyle/>
        <a:p>
          <a:r>
            <a:rPr lang="hr-HR" sz="1800" dirty="0" smtClean="0"/>
            <a:t>MARKETINŠKI SPLET</a:t>
          </a:r>
          <a:endParaRPr lang="hr-HR" sz="1800" dirty="0"/>
        </a:p>
      </dgm:t>
    </dgm:pt>
    <dgm:pt modelId="{2C9DF3F9-BD87-422A-9681-37C43DE5ABA7}" type="parTrans" cxnId="{11430CF9-D529-482B-9D2B-781E05BE9F26}">
      <dgm:prSet/>
      <dgm:spPr/>
      <dgm:t>
        <a:bodyPr/>
        <a:lstStyle/>
        <a:p>
          <a:endParaRPr lang="hr-HR"/>
        </a:p>
      </dgm:t>
    </dgm:pt>
    <dgm:pt modelId="{F066F589-5034-4D6E-9541-515B947223E5}" type="sibTrans" cxnId="{11430CF9-D529-482B-9D2B-781E05BE9F26}">
      <dgm:prSet/>
      <dgm:spPr/>
      <dgm:t>
        <a:bodyPr/>
        <a:lstStyle/>
        <a:p>
          <a:endParaRPr lang="hr-HR"/>
        </a:p>
      </dgm:t>
    </dgm:pt>
    <dgm:pt modelId="{1F703ABB-168C-472E-BCF2-35AF2A854ACC}">
      <dgm:prSet phldrT="[Text]" custT="1"/>
      <dgm:spPr/>
      <dgm:t>
        <a:bodyPr/>
        <a:lstStyle/>
        <a:p>
          <a:r>
            <a:rPr lang="hr-HR" sz="1800" dirty="0" smtClean="0"/>
            <a:t>IMPLEMENTACIJA</a:t>
          </a:r>
          <a:endParaRPr lang="hr-HR" sz="1800" dirty="0"/>
        </a:p>
      </dgm:t>
    </dgm:pt>
    <dgm:pt modelId="{70A1C246-86A5-4AD9-AE1B-259786EB7BB9}" type="parTrans" cxnId="{18203CA0-3E53-4C7B-B917-0E8317A9A141}">
      <dgm:prSet/>
      <dgm:spPr/>
      <dgm:t>
        <a:bodyPr/>
        <a:lstStyle/>
        <a:p>
          <a:endParaRPr lang="hr-HR"/>
        </a:p>
      </dgm:t>
    </dgm:pt>
    <dgm:pt modelId="{404BB212-55D2-49C5-85D5-E42BAB9C48A2}" type="sibTrans" cxnId="{18203CA0-3E53-4C7B-B917-0E8317A9A141}">
      <dgm:prSet/>
      <dgm:spPr/>
      <dgm:t>
        <a:bodyPr/>
        <a:lstStyle/>
        <a:p>
          <a:endParaRPr lang="hr-HR"/>
        </a:p>
      </dgm:t>
    </dgm:pt>
    <dgm:pt modelId="{607D0CD8-7E12-43F5-95CC-058FECE909D3}" type="pres">
      <dgm:prSet presAssocID="{FB268B30-01A0-4653-AE74-E5C7A8B78D35}" presName="linearFlow" presStyleCnt="0">
        <dgm:presLayoutVars>
          <dgm:resizeHandles val="exact"/>
        </dgm:presLayoutVars>
      </dgm:prSet>
      <dgm:spPr/>
    </dgm:pt>
    <dgm:pt modelId="{F7011EB3-0331-4112-8BBF-3BE2E1D471F1}" type="pres">
      <dgm:prSet presAssocID="{40AA7356-7C41-42E4-8222-75782FEC3269}" presName="node" presStyleLbl="node1" presStyleIdx="0" presStyleCnt="2" custScaleX="211268" custLinFactNeighborX="478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4B26B2-2078-4E68-A5FC-EBFD0C343532}" type="pres">
      <dgm:prSet presAssocID="{F066F589-5034-4D6E-9541-515B947223E5}" presName="sibTrans" presStyleLbl="sibTrans2D1" presStyleIdx="0" presStyleCnt="1"/>
      <dgm:spPr/>
      <dgm:t>
        <a:bodyPr/>
        <a:lstStyle/>
        <a:p>
          <a:endParaRPr lang="hr-HR"/>
        </a:p>
      </dgm:t>
    </dgm:pt>
    <dgm:pt modelId="{751E8109-38B2-4F63-A876-CDD3AD4258CA}" type="pres">
      <dgm:prSet presAssocID="{F066F589-5034-4D6E-9541-515B947223E5}" presName="connectorText" presStyleLbl="sibTrans2D1" presStyleIdx="0" presStyleCnt="1"/>
      <dgm:spPr/>
      <dgm:t>
        <a:bodyPr/>
        <a:lstStyle/>
        <a:p>
          <a:endParaRPr lang="hr-HR"/>
        </a:p>
      </dgm:t>
    </dgm:pt>
    <dgm:pt modelId="{8EDCEB34-7909-4859-808A-570091600C69}" type="pres">
      <dgm:prSet presAssocID="{1F703ABB-168C-472E-BCF2-35AF2A854ACC}" presName="node" presStyleLbl="node1" presStyleIdx="1" presStyleCnt="2" custScaleX="21126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1430CF9-D529-482B-9D2B-781E05BE9F26}" srcId="{FB268B30-01A0-4653-AE74-E5C7A8B78D35}" destId="{40AA7356-7C41-42E4-8222-75782FEC3269}" srcOrd="0" destOrd="0" parTransId="{2C9DF3F9-BD87-422A-9681-37C43DE5ABA7}" sibTransId="{F066F589-5034-4D6E-9541-515B947223E5}"/>
    <dgm:cxn modelId="{F1EF8F9F-5458-41C6-AA2D-966BDF8D69CB}" type="presOf" srcId="{40AA7356-7C41-42E4-8222-75782FEC3269}" destId="{F7011EB3-0331-4112-8BBF-3BE2E1D471F1}" srcOrd="0" destOrd="0" presId="urn:microsoft.com/office/officeart/2005/8/layout/process2"/>
    <dgm:cxn modelId="{A3D2B736-6BD0-43F5-93D6-6F696C1111A3}" type="presOf" srcId="{F066F589-5034-4D6E-9541-515B947223E5}" destId="{604B26B2-2078-4E68-A5FC-EBFD0C343532}" srcOrd="0" destOrd="0" presId="urn:microsoft.com/office/officeart/2005/8/layout/process2"/>
    <dgm:cxn modelId="{18203CA0-3E53-4C7B-B917-0E8317A9A141}" srcId="{FB268B30-01A0-4653-AE74-E5C7A8B78D35}" destId="{1F703ABB-168C-472E-BCF2-35AF2A854ACC}" srcOrd="1" destOrd="0" parTransId="{70A1C246-86A5-4AD9-AE1B-259786EB7BB9}" sibTransId="{404BB212-55D2-49C5-85D5-E42BAB9C48A2}"/>
    <dgm:cxn modelId="{15F071C9-CEF6-4F0E-940A-0582289B2DFB}" type="presOf" srcId="{FB268B30-01A0-4653-AE74-E5C7A8B78D35}" destId="{607D0CD8-7E12-43F5-95CC-058FECE909D3}" srcOrd="0" destOrd="0" presId="urn:microsoft.com/office/officeart/2005/8/layout/process2"/>
    <dgm:cxn modelId="{AB0BD59E-CF9C-4191-B5D9-74BCA4D7107B}" type="presOf" srcId="{F066F589-5034-4D6E-9541-515B947223E5}" destId="{751E8109-38B2-4F63-A876-CDD3AD4258CA}" srcOrd="1" destOrd="0" presId="urn:microsoft.com/office/officeart/2005/8/layout/process2"/>
    <dgm:cxn modelId="{978FDA14-4E0D-45E1-B922-263434C606DE}" type="presOf" srcId="{1F703ABB-168C-472E-BCF2-35AF2A854ACC}" destId="{8EDCEB34-7909-4859-808A-570091600C69}" srcOrd="0" destOrd="0" presId="urn:microsoft.com/office/officeart/2005/8/layout/process2"/>
    <dgm:cxn modelId="{89186745-74AF-41FC-95CC-C18D4976269C}" type="presParOf" srcId="{607D0CD8-7E12-43F5-95CC-058FECE909D3}" destId="{F7011EB3-0331-4112-8BBF-3BE2E1D471F1}" srcOrd="0" destOrd="0" presId="urn:microsoft.com/office/officeart/2005/8/layout/process2"/>
    <dgm:cxn modelId="{579C1BFA-0FC7-4938-95FC-961CA8AA7694}" type="presParOf" srcId="{607D0CD8-7E12-43F5-95CC-058FECE909D3}" destId="{604B26B2-2078-4E68-A5FC-EBFD0C343532}" srcOrd="1" destOrd="0" presId="urn:microsoft.com/office/officeart/2005/8/layout/process2"/>
    <dgm:cxn modelId="{F1243263-B183-4BC1-80CA-5A971D10DA87}" type="presParOf" srcId="{604B26B2-2078-4E68-A5FC-EBFD0C343532}" destId="{751E8109-38B2-4F63-A876-CDD3AD4258CA}" srcOrd="0" destOrd="0" presId="urn:microsoft.com/office/officeart/2005/8/layout/process2"/>
    <dgm:cxn modelId="{B96BA11B-2261-473D-8D14-28FB71166391}" type="presParOf" srcId="{607D0CD8-7E12-43F5-95CC-058FECE909D3}" destId="{8EDCEB34-7909-4859-808A-570091600C69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B268B30-01A0-4653-AE74-E5C7A8B78D35}" type="doc">
      <dgm:prSet loTypeId="urn:microsoft.com/office/officeart/2005/8/layout/process2" loCatId="process" qsTypeId="urn:microsoft.com/office/officeart/2005/8/quickstyle/simple3" qsCatId="simple" csTypeId="urn:microsoft.com/office/officeart/2005/8/colors/accent1_1" csCatId="accent1" phldr="1"/>
      <dgm:spPr/>
    </dgm:pt>
    <dgm:pt modelId="{40AA7356-7C41-42E4-8222-75782FEC3269}">
      <dgm:prSet phldrT="[Text]" custT="1"/>
      <dgm:spPr/>
      <dgm:t>
        <a:bodyPr/>
        <a:lstStyle/>
        <a:p>
          <a:r>
            <a:rPr lang="hr-HR" sz="1800" dirty="0" smtClean="0"/>
            <a:t>KONTROLA</a:t>
          </a:r>
          <a:endParaRPr lang="hr-HR" sz="1800" dirty="0"/>
        </a:p>
      </dgm:t>
    </dgm:pt>
    <dgm:pt modelId="{2C9DF3F9-BD87-422A-9681-37C43DE5ABA7}" type="parTrans" cxnId="{11430CF9-D529-482B-9D2B-781E05BE9F26}">
      <dgm:prSet/>
      <dgm:spPr/>
      <dgm:t>
        <a:bodyPr/>
        <a:lstStyle/>
        <a:p>
          <a:endParaRPr lang="hr-HR"/>
        </a:p>
      </dgm:t>
    </dgm:pt>
    <dgm:pt modelId="{F066F589-5034-4D6E-9541-515B947223E5}" type="sibTrans" cxnId="{11430CF9-D529-482B-9D2B-781E05BE9F26}">
      <dgm:prSet/>
      <dgm:spPr/>
      <dgm:t>
        <a:bodyPr/>
        <a:lstStyle/>
        <a:p>
          <a:endParaRPr lang="hr-HR"/>
        </a:p>
      </dgm:t>
    </dgm:pt>
    <dgm:pt modelId="{607D0CD8-7E12-43F5-95CC-058FECE909D3}" type="pres">
      <dgm:prSet presAssocID="{FB268B30-01A0-4653-AE74-E5C7A8B78D35}" presName="linearFlow" presStyleCnt="0">
        <dgm:presLayoutVars>
          <dgm:resizeHandles val="exact"/>
        </dgm:presLayoutVars>
      </dgm:prSet>
      <dgm:spPr/>
    </dgm:pt>
    <dgm:pt modelId="{F7011EB3-0331-4112-8BBF-3BE2E1D471F1}" type="pres">
      <dgm:prSet presAssocID="{40AA7356-7C41-42E4-8222-75782FEC3269}" presName="node" presStyleLbl="node1" presStyleIdx="0" presStyleCnt="1" custScaleX="211268" custLinFactNeighborX="43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AC86ACC-1601-416D-A891-42911C1E4810}" type="presOf" srcId="{40AA7356-7C41-42E4-8222-75782FEC3269}" destId="{F7011EB3-0331-4112-8BBF-3BE2E1D471F1}" srcOrd="0" destOrd="0" presId="urn:microsoft.com/office/officeart/2005/8/layout/process2"/>
    <dgm:cxn modelId="{11430CF9-D529-482B-9D2B-781E05BE9F26}" srcId="{FB268B30-01A0-4653-AE74-E5C7A8B78D35}" destId="{40AA7356-7C41-42E4-8222-75782FEC3269}" srcOrd="0" destOrd="0" parTransId="{2C9DF3F9-BD87-422A-9681-37C43DE5ABA7}" sibTransId="{F066F589-5034-4D6E-9541-515B947223E5}"/>
    <dgm:cxn modelId="{85E8F1FD-31D6-4733-B36D-A0E9432F16AD}" type="presOf" srcId="{FB268B30-01A0-4653-AE74-E5C7A8B78D35}" destId="{607D0CD8-7E12-43F5-95CC-058FECE909D3}" srcOrd="0" destOrd="0" presId="urn:microsoft.com/office/officeart/2005/8/layout/process2"/>
    <dgm:cxn modelId="{328AF980-7BC7-4201-9AC6-5CC76D0CD45A}" type="presParOf" srcId="{607D0CD8-7E12-43F5-95CC-058FECE909D3}" destId="{F7011EB3-0331-4112-8BBF-3BE2E1D471F1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0E4E54D-6D17-46D1-9F14-428DED9A7121}" type="doc">
      <dgm:prSet loTypeId="urn:microsoft.com/office/officeart/2005/8/layout/vProcess5" loCatId="process" qsTypeId="urn:microsoft.com/office/officeart/2005/8/quickstyle/simple3" qsCatId="simple" csTypeId="urn:microsoft.com/office/officeart/2005/8/colors/accent1_1" csCatId="accent1" phldr="1"/>
      <dgm:spPr/>
    </dgm:pt>
    <dgm:pt modelId="{20A466F6-568E-4C59-BD3D-43A649C6A8E4}">
      <dgm:prSet phldrT="[Text]"/>
      <dgm:spPr/>
      <dgm:t>
        <a:bodyPr/>
        <a:lstStyle/>
        <a:p>
          <a:r>
            <a:rPr lang="hr-HR" dirty="0" smtClean="0"/>
            <a:t>Osigurava provedbu postavljenih marketinških ciljeva</a:t>
          </a:r>
          <a:endParaRPr lang="hr-HR" dirty="0"/>
        </a:p>
      </dgm:t>
    </dgm:pt>
    <dgm:pt modelId="{FFFAFEC9-DDFD-4E9C-B419-FE02E91978A4}" type="parTrans" cxnId="{FF88BECF-2A9C-448C-A22E-17238A1D6E41}">
      <dgm:prSet/>
      <dgm:spPr/>
      <dgm:t>
        <a:bodyPr/>
        <a:lstStyle/>
        <a:p>
          <a:endParaRPr lang="hr-HR"/>
        </a:p>
      </dgm:t>
    </dgm:pt>
    <dgm:pt modelId="{37523303-EB65-40E8-BA3E-780D60D16B96}" type="sibTrans" cxnId="{FF88BECF-2A9C-448C-A22E-17238A1D6E41}">
      <dgm:prSet/>
      <dgm:spPr/>
      <dgm:t>
        <a:bodyPr/>
        <a:lstStyle/>
        <a:p>
          <a:endParaRPr lang="hr-HR"/>
        </a:p>
      </dgm:t>
    </dgm:pt>
    <dgm:pt modelId="{C61CC365-07C4-4609-B20C-F8F67B060C76}">
      <dgm:prSet/>
      <dgm:spPr/>
      <dgm:t>
        <a:bodyPr/>
        <a:lstStyle/>
        <a:p>
          <a:r>
            <a:rPr lang="hr-HR" dirty="0" smtClean="0"/>
            <a:t>Osigurava prikladnost i pravovremenost marketinških aktivnosti za postizanje ciljeva</a:t>
          </a:r>
          <a:endParaRPr lang="hr-HR" dirty="0"/>
        </a:p>
      </dgm:t>
    </dgm:pt>
    <dgm:pt modelId="{C9F9EF6A-D86B-4FA2-B6E9-CE2B3DF64C7A}" type="parTrans" cxnId="{C71AC536-BAA0-48E0-8FC1-8F0530608E65}">
      <dgm:prSet/>
      <dgm:spPr/>
      <dgm:t>
        <a:bodyPr/>
        <a:lstStyle/>
        <a:p>
          <a:endParaRPr lang="hr-HR"/>
        </a:p>
      </dgm:t>
    </dgm:pt>
    <dgm:pt modelId="{64A98269-36B6-4D58-A6B3-C16C2507E90A}" type="sibTrans" cxnId="{C71AC536-BAA0-48E0-8FC1-8F0530608E65}">
      <dgm:prSet/>
      <dgm:spPr/>
      <dgm:t>
        <a:bodyPr/>
        <a:lstStyle/>
        <a:p>
          <a:endParaRPr lang="hr-HR"/>
        </a:p>
      </dgm:t>
    </dgm:pt>
    <dgm:pt modelId="{2F7524F7-98E4-4DCE-A95C-7242D6104D01}">
      <dgm:prSet/>
      <dgm:spPr/>
      <dgm:t>
        <a:bodyPr/>
        <a:lstStyle/>
        <a:p>
          <a:r>
            <a:rPr lang="hr-HR" dirty="0" smtClean="0"/>
            <a:t>Ispituje uspješnost komunikacijske strategije</a:t>
          </a:r>
          <a:endParaRPr lang="hr-HR" dirty="0"/>
        </a:p>
      </dgm:t>
    </dgm:pt>
    <dgm:pt modelId="{5D6BC292-92B1-44EA-AABB-C440D3CC1182}" type="parTrans" cxnId="{E680B864-A881-4EBD-B02D-E46E6FD19C60}">
      <dgm:prSet/>
      <dgm:spPr/>
      <dgm:t>
        <a:bodyPr/>
        <a:lstStyle/>
        <a:p>
          <a:endParaRPr lang="hr-HR"/>
        </a:p>
      </dgm:t>
    </dgm:pt>
    <dgm:pt modelId="{68441A69-1154-40B0-9CF5-2845D31EB1DA}" type="sibTrans" cxnId="{E680B864-A881-4EBD-B02D-E46E6FD19C60}">
      <dgm:prSet/>
      <dgm:spPr/>
      <dgm:t>
        <a:bodyPr/>
        <a:lstStyle/>
        <a:p>
          <a:endParaRPr lang="hr-HR"/>
        </a:p>
      </dgm:t>
    </dgm:pt>
    <dgm:pt modelId="{ECFCD5D7-42F6-4B01-BFDC-1F651A47777C}">
      <dgm:prSet/>
      <dgm:spPr/>
      <dgm:t>
        <a:bodyPr/>
        <a:lstStyle/>
        <a:p>
          <a:r>
            <a:rPr lang="hr-HR" dirty="0" smtClean="0"/>
            <a:t>Pomaže u praćenju zadovoljstva kupaca</a:t>
          </a:r>
          <a:endParaRPr lang="hr-HR" dirty="0"/>
        </a:p>
      </dgm:t>
    </dgm:pt>
    <dgm:pt modelId="{EE0896DD-BA18-4377-AE9A-017C79D58A4F}" type="parTrans" cxnId="{5952EDBF-55D3-4A3E-AE8E-A805151CFBB3}">
      <dgm:prSet/>
      <dgm:spPr/>
      <dgm:t>
        <a:bodyPr/>
        <a:lstStyle/>
        <a:p>
          <a:endParaRPr lang="hr-HR"/>
        </a:p>
      </dgm:t>
    </dgm:pt>
    <dgm:pt modelId="{D58E46FA-3366-480C-B2FA-FC015B8B2909}" type="sibTrans" cxnId="{5952EDBF-55D3-4A3E-AE8E-A805151CFBB3}">
      <dgm:prSet/>
      <dgm:spPr/>
      <dgm:t>
        <a:bodyPr/>
        <a:lstStyle/>
        <a:p>
          <a:endParaRPr lang="hr-HR"/>
        </a:p>
      </dgm:t>
    </dgm:pt>
    <dgm:pt modelId="{F77761F2-71A5-4106-935F-A19E55E8173B}">
      <dgm:prSet/>
      <dgm:spPr/>
      <dgm:t>
        <a:bodyPr/>
        <a:lstStyle/>
        <a:p>
          <a:r>
            <a:rPr lang="hr-HR" dirty="0" smtClean="0"/>
            <a:t>Predlaže korektivne mjere za buduće aktivnosti i pomaže u identifikaciji odgovornosti kod neuspjeha</a:t>
          </a:r>
          <a:endParaRPr lang="hr-HR" dirty="0"/>
        </a:p>
      </dgm:t>
    </dgm:pt>
    <dgm:pt modelId="{6C8E93CD-DFD0-4CA2-9080-2065C0E3CC86}" type="parTrans" cxnId="{2DAA1BBB-7F38-4633-8E44-E14693BACB43}">
      <dgm:prSet/>
      <dgm:spPr/>
      <dgm:t>
        <a:bodyPr/>
        <a:lstStyle/>
        <a:p>
          <a:endParaRPr lang="hr-HR"/>
        </a:p>
      </dgm:t>
    </dgm:pt>
    <dgm:pt modelId="{ABB453BB-BEFC-43CF-AB68-7C5C810E152B}" type="sibTrans" cxnId="{2DAA1BBB-7F38-4633-8E44-E14693BACB43}">
      <dgm:prSet/>
      <dgm:spPr/>
      <dgm:t>
        <a:bodyPr/>
        <a:lstStyle/>
        <a:p>
          <a:endParaRPr lang="hr-HR"/>
        </a:p>
      </dgm:t>
    </dgm:pt>
    <dgm:pt modelId="{2A7D8DB7-5FBF-40FF-99F8-EB8BB8CE4D3B}" type="pres">
      <dgm:prSet presAssocID="{60E4E54D-6D17-46D1-9F14-428DED9A7121}" presName="outerComposite" presStyleCnt="0">
        <dgm:presLayoutVars>
          <dgm:chMax val="5"/>
          <dgm:dir/>
          <dgm:resizeHandles val="exact"/>
        </dgm:presLayoutVars>
      </dgm:prSet>
      <dgm:spPr/>
    </dgm:pt>
    <dgm:pt modelId="{2C4223CD-C085-4618-8813-A2BA14D1EB8F}" type="pres">
      <dgm:prSet presAssocID="{60E4E54D-6D17-46D1-9F14-428DED9A7121}" presName="dummyMaxCanvas" presStyleCnt="0">
        <dgm:presLayoutVars/>
      </dgm:prSet>
      <dgm:spPr/>
    </dgm:pt>
    <dgm:pt modelId="{7BAD7F1F-E901-4180-8597-2C51BA49727F}" type="pres">
      <dgm:prSet presAssocID="{60E4E54D-6D17-46D1-9F14-428DED9A712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4E0657E-A5D3-4046-992B-549CB4D5467A}" type="pres">
      <dgm:prSet presAssocID="{60E4E54D-6D17-46D1-9F14-428DED9A7121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FEFB524-5E0A-4187-AABA-9D01D604B5D6}" type="pres">
      <dgm:prSet presAssocID="{60E4E54D-6D17-46D1-9F14-428DED9A712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7094D6-CA03-46A7-B4B1-F4DF57CAEEA4}" type="pres">
      <dgm:prSet presAssocID="{60E4E54D-6D17-46D1-9F14-428DED9A7121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66FCBAA-9868-468F-8752-B63B06949D82}" type="pres">
      <dgm:prSet presAssocID="{60E4E54D-6D17-46D1-9F14-428DED9A712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04D344-E71F-4815-9D96-B4265E9C4602}" type="pres">
      <dgm:prSet presAssocID="{60E4E54D-6D17-46D1-9F14-428DED9A712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2F8DAE3-57B1-40B0-9B56-30C9FE0401C5}" type="pres">
      <dgm:prSet presAssocID="{60E4E54D-6D17-46D1-9F14-428DED9A712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F4B3126-A68C-411C-81CD-4D3C44730F29}" type="pres">
      <dgm:prSet presAssocID="{60E4E54D-6D17-46D1-9F14-428DED9A712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8F9E563-A87E-4814-8027-0B15DD13B6C7}" type="pres">
      <dgm:prSet presAssocID="{60E4E54D-6D17-46D1-9F14-428DED9A712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39C7C58-FB06-41B2-A394-8654E5ECDEAE}" type="pres">
      <dgm:prSet presAssocID="{60E4E54D-6D17-46D1-9F14-428DED9A712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B5E8607-BDA8-42C7-BAA3-C6088BEEA6B5}" type="pres">
      <dgm:prSet presAssocID="{60E4E54D-6D17-46D1-9F14-428DED9A712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F4316D-8232-40F0-95F8-FCF96B64F3D0}" type="pres">
      <dgm:prSet presAssocID="{60E4E54D-6D17-46D1-9F14-428DED9A712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046D16-9828-48AA-8712-CCB8D89156EC}" type="pres">
      <dgm:prSet presAssocID="{60E4E54D-6D17-46D1-9F14-428DED9A712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6DE3AA0-501A-45BD-9929-37F264BDBE9C}" type="pres">
      <dgm:prSet presAssocID="{60E4E54D-6D17-46D1-9F14-428DED9A712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27D4D8B-C3C4-4B28-9EF2-B2FDCDF3D7A6}" type="presOf" srcId="{F77761F2-71A5-4106-935F-A19E55E8173B}" destId="{96DE3AA0-501A-45BD-9929-37F264BDBE9C}" srcOrd="1" destOrd="0" presId="urn:microsoft.com/office/officeart/2005/8/layout/vProcess5"/>
    <dgm:cxn modelId="{AEA2FF8F-854E-4B29-84DD-C9147031A2F5}" type="presOf" srcId="{F77761F2-71A5-4106-935F-A19E55E8173B}" destId="{566FCBAA-9868-468F-8752-B63B06949D82}" srcOrd="0" destOrd="0" presId="urn:microsoft.com/office/officeart/2005/8/layout/vProcess5"/>
    <dgm:cxn modelId="{47CFCA17-8D80-4DFC-8C4D-CF14B99B650C}" type="presOf" srcId="{37523303-EB65-40E8-BA3E-780D60D16B96}" destId="{2304D344-E71F-4815-9D96-B4265E9C4602}" srcOrd="0" destOrd="0" presId="urn:microsoft.com/office/officeart/2005/8/layout/vProcess5"/>
    <dgm:cxn modelId="{FF88BECF-2A9C-448C-A22E-17238A1D6E41}" srcId="{60E4E54D-6D17-46D1-9F14-428DED9A7121}" destId="{20A466F6-568E-4C59-BD3D-43A649C6A8E4}" srcOrd="0" destOrd="0" parTransId="{FFFAFEC9-DDFD-4E9C-B419-FE02E91978A4}" sibTransId="{37523303-EB65-40E8-BA3E-780D60D16B96}"/>
    <dgm:cxn modelId="{29769A82-BF6E-4580-977B-9D9CB6992D9D}" type="presOf" srcId="{20A466F6-568E-4C59-BD3D-43A649C6A8E4}" destId="{7BAD7F1F-E901-4180-8597-2C51BA49727F}" srcOrd="0" destOrd="0" presId="urn:microsoft.com/office/officeart/2005/8/layout/vProcess5"/>
    <dgm:cxn modelId="{E64BED5D-8AE9-47D0-A318-504A04FA5741}" type="presOf" srcId="{ECFCD5D7-42F6-4B01-BFDC-1F651A47777C}" destId="{F4046D16-9828-48AA-8712-CCB8D89156EC}" srcOrd="1" destOrd="0" presId="urn:microsoft.com/office/officeart/2005/8/layout/vProcess5"/>
    <dgm:cxn modelId="{640E2696-A080-4206-9E0E-52F1722EE5EF}" type="presOf" srcId="{60E4E54D-6D17-46D1-9F14-428DED9A7121}" destId="{2A7D8DB7-5FBF-40FF-99F8-EB8BB8CE4D3B}" srcOrd="0" destOrd="0" presId="urn:microsoft.com/office/officeart/2005/8/layout/vProcess5"/>
    <dgm:cxn modelId="{C71AC536-BAA0-48E0-8FC1-8F0530608E65}" srcId="{60E4E54D-6D17-46D1-9F14-428DED9A7121}" destId="{C61CC365-07C4-4609-B20C-F8F67B060C76}" srcOrd="1" destOrd="0" parTransId="{C9F9EF6A-D86B-4FA2-B6E9-CE2B3DF64C7A}" sibTransId="{64A98269-36B6-4D58-A6B3-C16C2507E90A}"/>
    <dgm:cxn modelId="{5952EDBF-55D3-4A3E-AE8E-A805151CFBB3}" srcId="{60E4E54D-6D17-46D1-9F14-428DED9A7121}" destId="{ECFCD5D7-42F6-4B01-BFDC-1F651A47777C}" srcOrd="3" destOrd="0" parTransId="{EE0896DD-BA18-4377-AE9A-017C79D58A4F}" sibTransId="{D58E46FA-3366-480C-B2FA-FC015B8B2909}"/>
    <dgm:cxn modelId="{3BD1F20D-10BA-4EA9-80F5-E1E463567B48}" type="presOf" srcId="{64A98269-36B6-4D58-A6B3-C16C2507E90A}" destId="{22F8DAE3-57B1-40B0-9B56-30C9FE0401C5}" srcOrd="0" destOrd="0" presId="urn:microsoft.com/office/officeart/2005/8/layout/vProcess5"/>
    <dgm:cxn modelId="{2DAA1BBB-7F38-4633-8E44-E14693BACB43}" srcId="{60E4E54D-6D17-46D1-9F14-428DED9A7121}" destId="{F77761F2-71A5-4106-935F-A19E55E8173B}" srcOrd="4" destOrd="0" parTransId="{6C8E93CD-DFD0-4CA2-9080-2065C0E3CC86}" sibTransId="{ABB453BB-BEFC-43CF-AB68-7C5C810E152B}"/>
    <dgm:cxn modelId="{5AF5918C-3B0F-400D-A1B9-EA47D9635783}" type="presOf" srcId="{20A466F6-568E-4C59-BD3D-43A649C6A8E4}" destId="{939C7C58-FB06-41B2-A394-8654E5ECDEAE}" srcOrd="1" destOrd="0" presId="urn:microsoft.com/office/officeart/2005/8/layout/vProcess5"/>
    <dgm:cxn modelId="{A57EA20A-7BF9-415E-98AA-43ACF7EC9F1B}" type="presOf" srcId="{68441A69-1154-40B0-9CF5-2845D31EB1DA}" destId="{0F4B3126-A68C-411C-81CD-4D3C44730F29}" srcOrd="0" destOrd="0" presId="urn:microsoft.com/office/officeart/2005/8/layout/vProcess5"/>
    <dgm:cxn modelId="{8A904FF5-F9BA-49CB-9587-8A5210D7EDBF}" type="presOf" srcId="{C61CC365-07C4-4609-B20C-F8F67B060C76}" destId="{A4E0657E-A5D3-4046-992B-549CB4D5467A}" srcOrd="0" destOrd="0" presId="urn:microsoft.com/office/officeart/2005/8/layout/vProcess5"/>
    <dgm:cxn modelId="{A882F9F0-50BB-497B-BB97-5C1587435610}" type="presOf" srcId="{ECFCD5D7-42F6-4B01-BFDC-1F651A47777C}" destId="{887094D6-CA03-46A7-B4B1-F4DF57CAEEA4}" srcOrd="0" destOrd="0" presId="urn:microsoft.com/office/officeart/2005/8/layout/vProcess5"/>
    <dgm:cxn modelId="{606FA2A8-4440-4981-8AC1-4828CB0CCFE7}" type="presOf" srcId="{D58E46FA-3366-480C-B2FA-FC015B8B2909}" destId="{D8F9E563-A87E-4814-8027-0B15DD13B6C7}" srcOrd="0" destOrd="0" presId="urn:microsoft.com/office/officeart/2005/8/layout/vProcess5"/>
    <dgm:cxn modelId="{BAECDA73-BAFC-4B22-BD2D-2E54D50C6743}" type="presOf" srcId="{C61CC365-07C4-4609-B20C-F8F67B060C76}" destId="{EB5E8607-BDA8-42C7-BAA3-C6088BEEA6B5}" srcOrd="1" destOrd="0" presId="urn:microsoft.com/office/officeart/2005/8/layout/vProcess5"/>
    <dgm:cxn modelId="{E680B864-A881-4EBD-B02D-E46E6FD19C60}" srcId="{60E4E54D-6D17-46D1-9F14-428DED9A7121}" destId="{2F7524F7-98E4-4DCE-A95C-7242D6104D01}" srcOrd="2" destOrd="0" parTransId="{5D6BC292-92B1-44EA-AABB-C440D3CC1182}" sibTransId="{68441A69-1154-40B0-9CF5-2845D31EB1DA}"/>
    <dgm:cxn modelId="{D73BEC68-C6FB-4DCE-B311-154DA38D6CA6}" type="presOf" srcId="{2F7524F7-98E4-4DCE-A95C-7242D6104D01}" destId="{FEF4316D-8232-40F0-95F8-FCF96B64F3D0}" srcOrd="1" destOrd="0" presId="urn:microsoft.com/office/officeart/2005/8/layout/vProcess5"/>
    <dgm:cxn modelId="{B3FF2E74-F1A0-4A57-BBDE-ACAB34B979FD}" type="presOf" srcId="{2F7524F7-98E4-4DCE-A95C-7242D6104D01}" destId="{EFEFB524-5E0A-4187-AABA-9D01D604B5D6}" srcOrd="0" destOrd="0" presId="urn:microsoft.com/office/officeart/2005/8/layout/vProcess5"/>
    <dgm:cxn modelId="{CFA68CB1-9D09-4F66-AA89-3130C1090128}" type="presParOf" srcId="{2A7D8DB7-5FBF-40FF-99F8-EB8BB8CE4D3B}" destId="{2C4223CD-C085-4618-8813-A2BA14D1EB8F}" srcOrd="0" destOrd="0" presId="urn:microsoft.com/office/officeart/2005/8/layout/vProcess5"/>
    <dgm:cxn modelId="{D49D2212-6CF6-438D-AE9A-62DCA015A152}" type="presParOf" srcId="{2A7D8DB7-5FBF-40FF-99F8-EB8BB8CE4D3B}" destId="{7BAD7F1F-E901-4180-8597-2C51BA49727F}" srcOrd="1" destOrd="0" presId="urn:microsoft.com/office/officeart/2005/8/layout/vProcess5"/>
    <dgm:cxn modelId="{2ABB81D3-077E-4062-ADEC-353DA5983066}" type="presParOf" srcId="{2A7D8DB7-5FBF-40FF-99F8-EB8BB8CE4D3B}" destId="{A4E0657E-A5D3-4046-992B-549CB4D5467A}" srcOrd="2" destOrd="0" presId="urn:microsoft.com/office/officeart/2005/8/layout/vProcess5"/>
    <dgm:cxn modelId="{2417EA3D-46B2-42D2-83C1-EE03A66C9534}" type="presParOf" srcId="{2A7D8DB7-5FBF-40FF-99F8-EB8BB8CE4D3B}" destId="{EFEFB524-5E0A-4187-AABA-9D01D604B5D6}" srcOrd="3" destOrd="0" presId="urn:microsoft.com/office/officeart/2005/8/layout/vProcess5"/>
    <dgm:cxn modelId="{37CAD733-455D-4E18-970F-9CB8D68EE4BF}" type="presParOf" srcId="{2A7D8DB7-5FBF-40FF-99F8-EB8BB8CE4D3B}" destId="{887094D6-CA03-46A7-B4B1-F4DF57CAEEA4}" srcOrd="4" destOrd="0" presId="urn:microsoft.com/office/officeart/2005/8/layout/vProcess5"/>
    <dgm:cxn modelId="{207B2549-E461-4EA0-8E7F-101A74B91690}" type="presParOf" srcId="{2A7D8DB7-5FBF-40FF-99F8-EB8BB8CE4D3B}" destId="{566FCBAA-9868-468F-8752-B63B06949D82}" srcOrd="5" destOrd="0" presId="urn:microsoft.com/office/officeart/2005/8/layout/vProcess5"/>
    <dgm:cxn modelId="{4F9A7050-107B-41EC-ABD3-E3EE5D9D2186}" type="presParOf" srcId="{2A7D8DB7-5FBF-40FF-99F8-EB8BB8CE4D3B}" destId="{2304D344-E71F-4815-9D96-B4265E9C4602}" srcOrd="6" destOrd="0" presId="urn:microsoft.com/office/officeart/2005/8/layout/vProcess5"/>
    <dgm:cxn modelId="{816BCB2A-1B46-4EE2-81EE-C92CAFE5CB83}" type="presParOf" srcId="{2A7D8DB7-5FBF-40FF-99F8-EB8BB8CE4D3B}" destId="{22F8DAE3-57B1-40B0-9B56-30C9FE0401C5}" srcOrd="7" destOrd="0" presId="urn:microsoft.com/office/officeart/2005/8/layout/vProcess5"/>
    <dgm:cxn modelId="{E98DDFBE-D3DC-4957-82F5-BF786542707E}" type="presParOf" srcId="{2A7D8DB7-5FBF-40FF-99F8-EB8BB8CE4D3B}" destId="{0F4B3126-A68C-411C-81CD-4D3C44730F29}" srcOrd="8" destOrd="0" presId="urn:microsoft.com/office/officeart/2005/8/layout/vProcess5"/>
    <dgm:cxn modelId="{720D6939-979A-4D38-876C-6492EDACABE2}" type="presParOf" srcId="{2A7D8DB7-5FBF-40FF-99F8-EB8BB8CE4D3B}" destId="{D8F9E563-A87E-4814-8027-0B15DD13B6C7}" srcOrd="9" destOrd="0" presId="urn:microsoft.com/office/officeart/2005/8/layout/vProcess5"/>
    <dgm:cxn modelId="{0ED65CF2-F222-41A7-96D4-E7C1DF2A4BE6}" type="presParOf" srcId="{2A7D8DB7-5FBF-40FF-99F8-EB8BB8CE4D3B}" destId="{939C7C58-FB06-41B2-A394-8654E5ECDEAE}" srcOrd="10" destOrd="0" presId="urn:microsoft.com/office/officeart/2005/8/layout/vProcess5"/>
    <dgm:cxn modelId="{555197B4-9750-4541-BA7E-C46F9B3495BA}" type="presParOf" srcId="{2A7D8DB7-5FBF-40FF-99F8-EB8BB8CE4D3B}" destId="{EB5E8607-BDA8-42C7-BAA3-C6088BEEA6B5}" srcOrd="11" destOrd="0" presId="urn:microsoft.com/office/officeart/2005/8/layout/vProcess5"/>
    <dgm:cxn modelId="{D9DC005E-2744-45DA-BD41-46F410B34568}" type="presParOf" srcId="{2A7D8DB7-5FBF-40FF-99F8-EB8BB8CE4D3B}" destId="{FEF4316D-8232-40F0-95F8-FCF96B64F3D0}" srcOrd="12" destOrd="0" presId="urn:microsoft.com/office/officeart/2005/8/layout/vProcess5"/>
    <dgm:cxn modelId="{98C18C47-35DA-4D7F-A2A9-4A15B3BFBB3C}" type="presParOf" srcId="{2A7D8DB7-5FBF-40FF-99F8-EB8BB8CE4D3B}" destId="{F4046D16-9828-48AA-8712-CCB8D89156EC}" srcOrd="13" destOrd="0" presId="urn:microsoft.com/office/officeart/2005/8/layout/vProcess5"/>
    <dgm:cxn modelId="{DACAB530-0EAC-44A8-9E11-031D3F757A3D}" type="presParOf" srcId="{2A7D8DB7-5FBF-40FF-99F8-EB8BB8CE4D3B}" destId="{96DE3AA0-501A-45BD-9929-37F264BDBE9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0F26607-1B1A-41B6-B7BE-AA5E80BC1D2B}" type="doc">
      <dgm:prSet loTypeId="urn:microsoft.com/office/officeart/2005/8/layout/cycle1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04EA8068-279C-4910-AC7E-BC285CED707D}">
      <dgm:prSet phldrT="[Text]" custT="1"/>
      <dgm:spPr/>
      <dgm:t>
        <a:bodyPr/>
        <a:lstStyle/>
        <a:p>
          <a:r>
            <a:rPr lang="hr-HR" sz="2000" b="0" dirty="0" smtClean="0"/>
            <a:t>1. Utvrđivanje mjerila (standarda) kontrole </a:t>
          </a:r>
          <a:endParaRPr lang="hr-HR" sz="2000" b="0" dirty="0"/>
        </a:p>
      </dgm:t>
    </dgm:pt>
    <dgm:pt modelId="{0D32EB4D-FB6D-4E81-AD57-8E8BA01EDD6D}" type="parTrans" cxnId="{EEE3257F-D749-43F7-8DCC-5507BC6143DE}">
      <dgm:prSet/>
      <dgm:spPr/>
      <dgm:t>
        <a:bodyPr/>
        <a:lstStyle/>
        <a:p>
          <a:endParaRPr lang="hr-HR" sz="1600"/>
        </a:p>
      </dgm:t>
    </dgm:pt>
    <dgm:pt modelId="{A22B2584-255C-4B41-B9A4-B8DEAD128B8E}" type="sibTrans" cxnId="{EEE3257F-D749-43F7-8DCC-5507BC6143DE}">
      <dgm:prSet/>
      <dgm:spPr/>
      <dgm:t>
        <a:bodyPr/>
        <a:lstStyle/>
        <a:p>
          <a:endParaRPr lang="hr-HR" sz="1600"/>
        </a:p>
      </dgm:t>
    </dgm:pt>
    <dgm:pt modelId="{47F3FD3F-4C92-459D-904A-8BF590886993}">
      <dgm:prSet phldrT="[Text]" custT="1"/>
      <dgm:spPr/>
      <dgm:t>
        <a:bodyPr/>
        <a:lstStyle/>
        <a:p>
          <a:r>
            <a:rPr lang="hr-HR" sz="2000" b="0" dirty="0" smtClean="0"/>
            <a:t>2.  Usporedba planiranih i realiziranih veličina </a:t>
          </a:r>
          <a:endParaRPr lang="hr-HR" sz="2000" b="0" dirty="0"/>
        </a:p>
      </dgm:t>
    </dgm:pt>
    <dgm:pt modelId="{5305B813-ECB6-4574-A074-C355E3C9E0A0}" type="parTrans" cxnId="{9650B824-DAF6-4571-97E4-BEA815C56411}">
      <dgm:prSet/>
      <dgm:spPr/>
      <dgm:t>
        <a:bodyPr/>
        <a:lstStyle/>
        <a:p>
          <a:endParaRPr lang="hr-HR" sz="1600"/>
        </a:p>
      </dgm:t>
    </dgm:pt>
    <dgm:pt modelId="{74779938-98BD-4480-B7E1-6CD1BCA3C9B2}" type="sibTrans" cxnId="{9650B824-DAF6-4571-97E4-BEA815C56411}">
      <dgm:prSet/>
      <dgm:spPr/>
      <dgm:t>
        <a:bodyPr/>
        <a:lstStyle/>
        <a:p>
          <a:endParaRPr lang="hr-HR" sz="1600"/>
        </a:p>
      </dgm:t>
    </dgm:pt>
    <dgm:pt modelId="{1F55D5B6-BB4C-4D75-9E30-AC67C15C843B}">
      <dgm:prSet phldrT="[Text]" custT="1"/>
      <dgm:spPr/>
      <dgm:t>
        <a:bodyPr/>
        <a:lstStyle/>
        <a:p>
          <a:r>
            <a:rPr lang="hr-HR" sz="2000" b="0" dirty="0" smtClean="0"/>
            <a:t>3. Ispravci odstupanja </a:t>
          </a:r>
          <a:endParaRPr lang="hr-HR" sz="2000" b="0" dirty="0"/>
        </a:p>
      </dgm:t>
    </dgm:pt>
    <dgm:pt modelId="{F757095B-0EE2-4766-9AB1-8FB3C39185FD}" type="parTrans" cxnId="{DE2724ED-1830-463F-BEA0-A33A6F86C0C7}">
      <dgm:prSet/>
      <dgm:spPr/>
      <dgm:t>
        <a:bodyPr/>
        <a:lstStyle/>
        <a:p>
          <a:endParaRPr lang="hr-HR" sz="1600"/>
        </a:p>
      </dgm:t>
    </dgm:pt>
    <dgm:pt modelId="{E77B3657-B292-46EC-8B39-04C9D3F4C9AA}" type="sibTrans" cxnId="{DE2724ED-1830-463F-BEA0-A33A6F86C0C7}">
      <dgm:prSet/>
      <dgm:spPr/>
      <dgm:t>
        <a:bodyPr/>
        <a:lstStyle/>
        <a:p>
          <a:endParaRPr lang="hr-HR" sz="1600"/>
        </a:p>
      </dgm:t>
    </dgm:pt>
    <dgm:pt modelId="{D63337BC-FE43-49B5-BDF4-43B50EF72843}" type="pres">
      <dgm:prSet presAssocID="{40F26607-1B1A-41B6-B7BE-AA5E80BC1D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96B090E-C638-4787-80CC-37EA0F9D8B32}" type="pres">
      <dgm:prSet presAssocID="{04EA8068-279C-4910-AC7E-BC285CED707D}" presName="dummy" presStyleCnt="0"/>
      <dgm:spPr/>
      <dgm:t>
        <a:bodyPr/>
        <a:lstStyle/>
        <a:p>
          <a:endParaRPr lang="hr-HR"/>
        </a:p>
      </dgm:t>
    </dgm:pt>
    <dgm:pt modelId="{551E5638-78E7-46E1-866C-4A9E56291C10}" type="pres">
      <dgm:prSet presAssocID="{04EA8068-279C-4910-AC7E-BC285CED707D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CE9EFEA-9B45-435B-B1EE-CCEBB96D3DDC}" type="pres">
      <dgm:prSet presAssocID="{A22B2584-255C-4B41-B9A4-B8DEAD128B8E}" presName="sibTrans" presStyleLbl="node1" presStyleIdx="0" presStyleCnt="3"/>
      <dgm:spPr/>
      <dgm:t>
        <a:bodyPr/>
        <a:lstStyle/>
        <a:p>
          <a:endParaRPr lang="hr-HR"/>
        </a:p>
      </dgm:t>
    </dgm:pt>
    <dgm:pt modelId="{9F199374-0003-4411-B714-ABA526DC45EB}" type="pres">
      <dgm:prSet presAssocID="{47F3FD3F-4C92-459D-904A-8BF590886993}" presName="dummy" presStyleCnt="0"/>
      <dgm:spPr/>
      <dgm:t>
        <a:bodyPr/>
        <a:lstStyle/>
        <a:p>
          <a:endParaRPr lang="hr-HR"/>
        </a:p>
      </dgm:t>
    </dgm:pt>
    <dgm:pt modelId="{A9EA0C77-A127-41F2-A2A8-11A1BFC15160}" type="pres">
      <dgm:prSet presAssocID="{47F3FD3F-4C92-459D-904A-8BF590886993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E7269B4-8541-4190-B161-091E9115FFAC}" type="pres">
      <dgm:prSet presAssocID="{74779938-98BD-4480-B7E1-6CD1BCA3C9B2}" presName="sibTrans" presStyleLbl="node1" presStyleIdx="1" presStyleCnt="3"/>
      <dgm:spPr/>
      <dgm:t>
        <a:bodyPr/>
        <a:lstStyle/>
        <a:p>
          <a:endParaRPr lang="hr-HR"/>
        </a:p>
      </dgm:t>
    </dgm:pt>
    <dgm:pt modelId="{E35ABEE9-2F96-4D2C-AF1A-E9AF7E577B0B}" type="pres">
      <dgm:prSet presAssocID="{1F55D5B6-BB4C-4D75-9E30-AC67C15C843B}" presName="dummy" presStyleCnt="0"/>
      <dgm:spPr/>
      <dgm:t>
        <a:bodyPr/>
        <a:lstStyle/>
        <a:p>
          <a:endParaRPr lang="hr-HR"/>
        </a:p>
      </dgm:t>
    </dgm:pt>
    <dgm:pt modelId="{626C6477-6256-4051-ABB5-491AD2E21FF0}" type="pres">
      <dgm:prSet presAssocID="{1F55D5B6-BB4C-4D75-9E30-AC67C15C843B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C5A7DA7-CCBA-4CCB-9BFC-6EB3F69E3A97}" type="pres">
      <dgm:prSet presAssocID="{E77B3657-B292-46EC-8B39-04C9D3F4C9AA}" presName="sibTrans" presStyleLbl="node1" presStyleIdx="2" presStyleCnt="3"/>
      <dgm:spPr/>
      <dgm:t>
        <a:bodyPr/>
        <a:lstStyle/>
        <a:p>
          <a:endParaRPr lang="hr-HR"/>
        </a:p>
      </dgm:t>
    </dgm:pt>
  </dgm:ptLst>
  <dgm:cxnLst>
    <dgm:cxn modelId="{CAFB778F-C2ED-4DEB-B7A7-F2D1BC991F7C}" type="presOf" srcId="{A22B2584-255C-4B41-B9A4-B8DEAD128B8E}" destId="{DCE9EFEA-9B45-435B-B1EE-CCEBB96D3DDC}" srcOrd="0" destOrd="0" presId="urn:microsoft.com/office/officeart/2005/8/layout/cycle1"/>
    <dgm:cxn modelId="{EA473DEC-3734-4EF9-A530-386AD5F37A2D}" type="presOf" srcId="{74779938-98BD-4480-B7E1-6CD1BCA3C9B2}" destId="{8E7269B4-8541-4190-B161-091E9115FFAC}" srcOrd="0" destOrd="0" presId="urn:microsoft.com/office/officeart/2005/8/layout/cycle1"/>
    <dgm:cxn modelId="{20B5B0F5-1CF3-4D46-9810-4C57BDBC356A}" type="presOf" srcId="{40F26607-1B1A-41B6-B7BE-AA5E80BC1D2B}" destId="{D63337BC-FE43-49B5-BDF4-43B50EF72843}" srcOrd="0" destOrd="0" presId="urn:microsoft.com/office/officeart/2005/8/layout/cycle1"/>
    <dgm:cxn modelId="{9D4818B1-C490-4624-BF9D-326B0234132C}" type="presOf" srcId="{47F3FD3F-4C92-459D-904A-8BF590886993}" destId="{A9EA0C77-A127-41F2-A2A8-11A1BFC15160}" srcOrd="0" destOrd="0" presId="urn:microsoft.com/office/officeart/2005/8/layout/cycle1"/>
    <dgm:cxn modelId="{E0C2F65B-D46E-495D-83FD-9D7382DB8A45}" type="presOf" srcId="{1F55D5B6-BB4C-4D75-9E30-AC67C15C843B}" destId="{626C6477-6256-4051-ABB5-491AD2E21FF0}" srcOrd="0" destOrd="0" presId="urn:microsoft.com/office/officeart/2005/8/layout/cycle1"/>
    <dgm:cxn modelId="{DE2724ED-1830-463F-BEA0-A33A6F86C0C7}" srcId="{40F26607-1B1A-41B6-B7BE-AA5E80BC1D2B}" destId="{1F55D5B6-BB4C-4D75-9E30-AC67C15C843B}" srcOrd="2" destOrd="0" parTransId="{F757095B-0EE2-4766-9AB1-8FB3C39185FD}" sibTransId="{E77B3657-B292-46EC-8B39-04C9D3F4C9AA}"/>
    <dgm:cxn modelId="{EEE3257F-D749-43F7-8DCC-5507BC6143DE}" srcId="{40F26607-1B1A-41B6-B7BE-AA5E80BC1D2B}" destId="{04EA8068-279C-4910-AC7E-BC285CED707D}" srcOrd="0" destOrd="0" parTransId="{0D32EB4D-FB6D-4E81-AD57-8E8BA01EDD6D}" sibTransId="{A22B2584-255C-4B41-B9A4-B8DEAD128B8E}"/>
    <dgm:cxn modelId="{A43C942C-6F35-4C46-B99A-B1F842F8C68D}" type="presOf" srcId="{E77B3657-B292-46EC-8B39-04C9D3F4C9AA}" destId="{4C5A7DA7-CCBA-4CCB-9BFC-6EB3F69E3A97}" srcOrd="0" destOrd="0" presId="urn:microsoft.com/office/officeart/2005/8/layout/cycle1"/>
    <dgm:cxn modelId="{45547B3C-2D96-40EF-BDD2-C85E17E9F03E}" type="presOf" srcId="{04EA8068-279C-4910-AC7E-BC285CED707D}" destId="{551E5638-78E7-46E1-866C-4A9E56291C10}" srcOrd="0" destOrd="0" presId="urn:microsoft.com/office/officeart/2005/8/layout/cycle1"/>
    <dgm:cxn modelId="{9650B824-DAF6-4571-97E4-BEA815C56411}" srcId="{40F26607-1B1A-41B6-B7BE-AA5E80BC1D2B}" destId="{47F3FD3F-4C92-459D-904A-8BF590886993}" srcOrd="1" destOrd="0" parTransId="{5305B813-ECB6-4574-A074-C355E3C9E0A0}" sibTransId="{74779938-98BD-4480-B7E1-6CD1BCA3C9B2}"/>
    <dgm:cxn modelId="{92E8BFC6-EB46-4688-9B17-A144B54E906E}" type="presParOf" srcId="{D63337BC-FE43-49B5-BDF4-43B50EF72843}" destId="{496B090E-C638-4787-80CC-37EA0F9D8B32}" srcOrd="0" destOrd="0" presId="urn:microsoft.com/office/officeart/2005/8/layout/cycle1"/>
    <dgm:cxn modelId="{BAC48660-CB5D-4A6F-BA2A-1DF137549435}" type="presParOf" srcId="{D63337BC-FE43-49B5-BDF4-43B50EF72843}" destId="{551E5638-78E7-46E1-866C-4A9E56291C10}" srcOrd="1" destOrd="0" presId="urn:microsoft.com/office/officeart/2005/8/layout/cycle1"/>
    <dgm:cxn modelId="{46E87C21-BFC4-46BA-82AC-2E854FE233E1}" type="presParOf" srcId="{D63337BC-FE43-49B5-BDF4-43B50EF72843}" destId="{DCE9EFEA-9B45-435B-B1EE-CCEBB96D3DDC}" srcOrd="2" destOrd="0" presId="urn:microsoft.com/office/officeart/2005/8/layout/cycle1"/>
    <dgm:cxn modelId="{09078D5B-5C6B-402E-B8B3-D166B74E7FE0}" type="presParOf" srcId="{D63337BC-FE43-49B5-BDF4-43B50EF72843}" destId="{9F199374-0003-4411-B714-ABA526DC45EB}" srcOrd="3" destOrd="0" presId="urn:microsoft.com/office/officeart/2005/8/layout/cycle1"/>
    <dgm:cxn modelId="{4D7A330F-DA54-4E95-B881-52CEB968F419}" type="presParOf" srcId="{D63337BC-FE43-49B5-BDF4-43B50EF72843}" destId="{A9EA0C77-A127-41F2-A2A8-11A1BFC15160}" srcOrd="4" destOrd="0" presId="urn:microsoft.com/office/officeart/2005/8/layout/cycle1"/>
    <dgm:cxn modelId="{34A7E75C-842F-459B-A26C-4C300AFB897F}" type="presParOf" srcId="{D63337BC-FE43-49B5-BDF4-43B50EF72843}" destId="{8E7269B4-8541-4190-B161-091E9115FFAC}" srcOrd="5" destOrd="0" presId="urn:microsoft.com/office/officeart/2005/8/layout/cycle1"/>
    <dgm:cxn modelId="{7BE7DFD9-7ED4-4AC8-8B85-D1B3B160C7D6}" type="presParOf" srcId="{D63337BC-FE43-49B5-BDF4-43B50EF72843}" destId="{E35ABEE9-2F96-4D2C-AF1A-E9AF7E577B0B}" srcOrd="6" destOrd="0" presId="urn:microsoft.com/office/officeart/2005/8/layout/cycle1"/>
    <dgm:cxn modelId="{17F834C1-09FC-4F0E-8920-4A476CC7A529}" type="presParOf" srcId="{D63337BC-FE43-49B5-BDF4-43B50EF72843}" destId="{626C6477-6256-4051-ABB5-491AD2E21FF0}" srcOrd="7" destOrd="0" presId="urn:microsoft.com/office/officeart/2005/8/layout/cycle1"/>
    <dgm:cxn modelId="{5F21AF10-FF84-441E-B13C-B1B9BD948CC9}" type="presParOf" srcId="{D63337BC-FE43-49B5-BDF4-43B50EF72843}" destId="{4C5A7DA7-CCBA-4CCB-9BFC-6EB3F69E3A97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3F324C4-8C64-4879-8A6F-E8734100E6E6}" type="doc">
      <dgm:prSet loTypeId="urn:microsoft.com/office/officeart/2005/8/layout/vList6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B5CAF939-C5AA-4E79-B89E-3D2F43289E27}">
      <dgm:prSet phldrT="[Text]"/>
      <dgm:spPr/>
      <dgm:t>
        <a:bodyPr/>
        <a:lstStyle/>
        <a:p>
          <a:r>
            <a:rPr lang="hr-HR" dirty="0" smtClean="0"/>
            <a:t>1. UTVRĐIVANJE MJERILA (STANDARDA) KONTROLE</a:t>
          </a:r>
          <a:endParaRPr lang="hr-HR" dirty="0"/>
        </a:p>
      </dgm:t>
    </dgm:pt>
    <dgm:pt modelId="{631DF80E-5DBE-4296-ABF5-0F34EDEF7CAC}" type="parTrans" cxnId="{7B12A317-E466-4B4F-9FBC-06315BE95D97}">
      <dgm:prSet/>
      <dgm:spPr/>
      <dgm:t>
        <a:bodyPr/>
        <a:lstStyle/>
        <a:p>
          <a:endParaRPr lang="hr-HR"/>
        </a:p>
      </dgm:t>
    </dgm:pt>
    <dgm:pt modelId="{4B05804C-6B30-4B88-8ED9-B4698DBDFB6D}" type="sibTrans" cxnId="{7B12A317-E466-4B4F-9FBC-06315BE95D97}">
      <dgm:prSet/>
      <dgm:spPr/>
      <dgm:t>
        <a:bodyPr/>
        <a:lstStyle/>
        <a:p>
          <a:endParaRPr lang="hr-HR"/>
        </a:p>
      </dgm:t>
    </dgm:pt>
    <dgm:pt modelId="{7500B1AC-7D8F-44BE-8593-282D1361BF5A}">
      <dgm:prSet phldrT="[Text]"/>
      <dgm:spPr/>
      <dgm:t>
        <a:bodyPr/>
        <a:lstStyle/>
        <a:p>
          <a:r>
            <a:rPr lang="hr-HR" dirty="0" smtClean="0"/>
            <a:t>Definiranje mjerila  za provedbu kontrole koja moraju biti lako mjerljiva, iskaziva i u vezi s postavljenim ciljevima</a:t>
          </a:r>
          <a:endParaRPr lang="hr-HR" dirty="0"/>
        </a:p>
      </dgm:t>
    </dgm:pt>
    <dgm:pt modelId="{2B9196A9-1BF4-47E1-BA60-73678B9DF29E}" type="parTrans" cxnId="{67F4F9B9-34A0-40F5-A526-FCD5D042B6ED}">
      <dgm:prSet/>
      <dgm:spPr/>
      <dgm:t>
        <a:bodyPr/>
        <a:lstStyle/>
        <a:p>
          <a:endParaRPr lang="hr-HR"/>
        </a:p>
      </dgm:t>
    </dgm:pt>
    <dgm:pt modelId="{52F4D388-4317-4BDC-B175-BDB7D0FA9E3A}" type="sibTrans" cxnId="{67F4F9B9-34A0-40F5-A526-FCD5D042B6ED}">
      <dgm:prSet/>
      <dgm:spPr/>
      <dgm:t>
        <a:bodyPr/>
        <a:lstStyle/>
        <a:p>
          <a:endParaRPr lang="hr-HR"/>
        </a:p>
      </dgm:t>
    </dgm:pt>
    <dgm:pt modelId="{A1243A12-3C03-49D2-86A6-090D875FE66C}">
      <dgm:prSet phldrT="[Text]"/>
      <dgm:spPr/>
      <dgm:t>
        <a:bodyPr/>
        <a:lstStyle/>
        <a:p>
          <a:r>
            <a:rPr lang="hr-HR" dirty="0" smtClean="0"/>
            <a:t>2. USPOREDBA PLANIRANIH I REALIZIRANIH VELIČINA</a:t>
          </a:r>
          <a:endParaRPr lang="hr-HR" dirty="0"/>
        </a:p>
      </dgm:t>
    </dgm:pt>
    <dgm:pt modelId="{A4B0CE0A-D1F4-4EDE-BD2E-E571F4107C29}" type="parTrans" cxnId="{47036475-87F0-46EB-90D9-76B2610E1F5D}">
      <dgm:prSet/>
      <dgm:spPr/>
      <dgm:t>
        <a:bodyPr/>
        <a:lstStyle/>
        <a:p>
          <a:endParaRPr lang="hr-HR"/>
        </a:p>
      </dgm:t>
    </dgm:pt>
    <dgm:pt modelId="{75C13A00-2896-4AE2-AA5B-9EC736AFCD5B}" type="sibTrans" cxnId="{47036475-87F0-46EB-90D9-76B2610E1F5D}">
      <dgm:prSet/>
      <dgm:spPr/>
      <dgm:t>
        <a:bodyPr/>
        <a:lstStyle/>
        <a:p>
          <a:endParaRPr lang="hr-HR"/>
        </a:p>
      </dgm:t>
    </dgm:pt>
    <dgm:pt modelId="{B1346012-50AF-47BE-8B0D-F6EE9033E400}">
      <dgm:prSet phldrT="[Text]"/>
      <dgm:spPr/>
      <dgm:t>
        <a:bodyPr/>
        <a:lstStyle/>
        <a:p>
          <a:r>
            <a:rPr lang="hr-HR" dirty="0" smtClean="0"/>
            <a:t>Uspoređujemo gdje smo planirali biti i gdje jesmo</a:t>
          </a:r>
          <a:endParaRPr lang="hr-HR" dirty="0"/>
        </a:p>
      </dgm:t>
    </dgm:pt>
    <dgm:pt modelId="{390D61DF-31A4-4DDB-A1E8-AD54807F5870}" type="parTrans" cxnId="{1C91706D-03ED-45DB-8905-961C19D74F7A}">
      <dgm:prSet/>
      <dgm:spPr/>
      <dgm:t>
        <a:bodyPr/>
        <a:lstStyle/>
        <a:p>
          <a:endParaRPr lang="hr-HR"/>
        </a:p>
      </dgm:t>
    </dgm:pt>
    <dgm:pt modelId="{E41EB158-772F-455A-9393-94A3521F607C}" type="sibTrans" cxnId="{1C91706D-03ED-45DB-8905-961C19D74F7A}">
      <dgm:prSet/>
      <dgm:spPr/>
      <dgm:t>
        <a:bodyPr/>
        <a:lstStyle/>
        <a:p>
          <a:endParaRPr lang="hr-HR"/>
        </a:p>
      </dgm:t>
    </dgm:pt>
    <dgm:pt modelId="{B0F398C5-FBD4-420E-9061-449E269F82F7}">
      <dgm:prSet phldrT="[Text]"/>
      <dgm:spPr/>
      <dgm:t>
        <a:bodyPr/>
        <a:lstStyle/>
        <a:p>
          <a:r>
            <a:rPr lang="hr-HR" dirty="0" smtClean="0"/>
            <a:t>Uspoređuje se odstupaju li rezultati od planiranih</a:t>
          </a:r>
          <a:endParaRPr lang="hr-HR" dirty="0"/>
        </a:p>
      </dgm:t>
    </dgm:pt>
    <dgm:pt modelId="{3E239DE8-5534-49CD-A503-343DA2A5B283}" type="parTrans" cxnId="{7C280BE2-2300-4502-AEAD-A93828CE6F44}">
      <dgm:prSet/>
      <dgm:spPr/>
      <dgm:t>
        <a:bodyPr/>
        <a:lstStyle/>
        <a:p>
          <a:endParaRPr lang="hr-HR"/>
        </a:p>
      </dgm:t>
    </dgm:pt>
    <dgm:pt modelId="{5E47021A-23DF-4806-AA16-48059E845AD1}" type="sibTrans" cxnId="{7C280BE2-2300-4502-AEAD-A93828CE6F44}">
      <dgm:prSet/>
      <dgm:spPr/>
      <dgm:t>
        <a:bodyPr/>
        <a:lstStyle/>
        <a:p>
          <a:endParaRPr lang="hr-HR"/>
        </a:p>
      </dgm:t>
    </dgm:pt>
    <dgm:pt modelId="{04D18C83-93C5-4665-9082-A7EBBD139FC5}">
      <dgm:prSet phldrT="[Text]"/>
      <dgm:spPr/>
      <dgm:t>
        <a:bodyPr/>
        <a:lstStyle/>
        <a:p>
          <a:r>
            <a:rPr lang="hr-HR" dirty="0" smtClean="0"/>
            <a:t>3. ISPRAVCI ODSTUPANJA</a:t>
          </a:r>
          <a:endParaRPr lang="hr-HR" dirty="0"/>
        </a:p>
      </dgm:t>
    </dgm:pt>
    <dgm:pt modelId="{4765E761-36C1-45CF-972D-2ADEDC84CAFE}" type="parTrans" cxnId="{C3036EC7-2875-45B6-8F16-4812DDEFE5F4}">
      <dgm:prSet/>
      <dgm:spPr/>
      <dgm:t>
        <a:bodyPr/>
        <a:lstStyle/>
        <a:p>
          <a:endParaRPr lang="hr-HR"/>
        </a:p>
      </dgm:t>
    </dgm:pt>
    <dgm:pt modelId="{BCB266D0-B030-443A-A491-86DC6F9A76B0}" type="sibTrans" cxnId="{C3036EC7-2875-45B6-8F16-4812DDEFE5F4}">
      <dgm:prSet/>
      <dgm:spPr/>
      <dgm:t>
        <a:bodyPr/>
        <a:lstStyle/>
        <a:p>
          <a:endParaRPr lang="hr-HR"/>
        </a:p>
      </dgm:t>
    </dgm:pt>
    <dgm:pt modelId="{267EB458-41DA-481B-995E-3AD90EF6CAF1}">
      <dgm:prSet phldrT="[Text]"/>
      <dgm:spPr/>
      <dgm:t>
        <a:bodyPr/>
        <a:lstStyle/>
        <a:p>
          <a:r>
            <a:rPr lang="hr-HR" dirty="0" smtClean="0"/>
            <a:t>Najkritičnija faza - vrše se korekcije odstupanja elemenata marketinškog spleta, strategije ili aktivnosti</a:t>
          </a:r>
          <a:endParaRPr lang="hr-HR" dirty="0"/>
        </a:p>
      </dgm:t>
    </dgm:pt>
    <dgm:pt modelId="{FE9DC66E-4FDB-4691-8228-E531952B84A3}" type="parTrans" cxnId="{1BBD8057-B001-4FAB-A67D-605226AB5E74}">
      <dgm:prSet/>
      <dgm:spPr/>
      <dgm:t>
        <a:bodyPr/>
        <a:lstStyle/>
        <a:p>
          <a:endParaRPr lang="hr-HR"/>
        </a:p>
      </dgm:t>
    </dgm:pt>
    <dgm:pt modelId="{1D2832DC-F3F3-4C7F-8B8E-925083C073BF}" type="sibTrans" cxnId="{1BBD8057-B001-4FAB-A67D-605226AB5E74}">
      <dgm:prSet/>
      <dgm:spPr/>
      <dgm:t>
        <a:bodyPr/>
        <a:lstStyle/>
        <a:p>
          <a:endParaRPr lang="hr-HR"/>
        </a:p>
      </dgm:t>
    </dgm:pt>
    <dgm:pt modelId="{09EDF84B-899B-4C84-AD21-D8EC6A43C38B}">
      <dgm:prSet phldrT="[Text]"/>
      <dgm:spPr/>
      <dgm:t>
        <a:bodyPr/>
        <a:lstStyle/>
        <a:p>
          <a:r>
            <a:rPr lang="hr-HR" dirty="0" smtClean="0"/>
            <a:t>Npr. dobit, tržišni udio</a:t>
          </a:r>
          <a:endParaRPr lang="hr-HR" dirty="0"/>
        </a:p>
      </dgm:t>
    </dgm:pt>
    <dgm:pt modelId="{17F36BC8-15E3-473A-97E8-7CCAE66D2463}" type="parTrans" cxnId="{0761A599-18D4-45E1-913B-ECB9C17D5EF0}">
      <dgm:prSet/>
      <dgm:spPr/>
      <dgm:t>
        <a:bodyPr/>
        <a:lstStyle/>
        <a:p>
          <a:endParaRPr lang="hr-HR"/>
        </a:p>
      </dgm:t>
    </dgm:pt>
    <dgm:pt modelId="{1C5AACBA-862B-48CC-BC36-B0FCE21487EC}" type="sibTrans" cxnId="{0761A599-18D4-45E1-913B-ECB9C17D5EF0}">
      <dgm:prSet/>
      <dgm:spPr/>
      <dgm:t>
        <a:bodyPr/>
        <a:lstStyle/>
        <a:p>
          <a:endParaRPr lang="hr-HR"/>
        </a:p>
      </dgm:t>
    </dgm:pt>
    <dgm:pt modelId="{B64CD21F-902B-4888-BBBB-C53B552103E6}" type="pres">
      <dgm:prSet presAssocID="{83F324C4-8C64-4879-8A6F-E8734100E6E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AA791B53-4E87-4EC9-B2A7-CB56C1DBDF62}" type="pres">
      <dgm:prSet presAssocID="{B5CAF939-C5AA-4E79-B89E-3D2F43289E27}" presName="linNode" presStyleCnt="0"/>
      <dgm:spPr/>
    </dgm:pt>
    <dgm:pt modelId="{83037267-ED97-4703-8268-13F04307C88E}" type="pres">
      <dgm:prSet presAssocID="{B5CAF939-C5AA-4E79-B89E-3D2F43289E2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F2A9754-8D7B-4A05-B570-6F13E460B295}" type="pres">
      <dgm:prSet presAssocID="{B5CAF939-C5AA-4E79-B89E-3D2F43289E27}" presName="childShp" presStyleLbl="bgAccFollowNode1" presStyleIdx="0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DE79272D-BED3-4D29-9709-BB1CC9200856}" type="pres">
      <dgm:prSet presAssocID="{4B05804C-6B30-4B88-8ED9-B4698DBDFB6D}" presName="spacing" presStyleCnt="0"/>
      <dgm:spPr/>
    </dgm:pt>
    <dgm:pt modelId="{61429F0B-B838-4E5E-BB9A-4CAB715FE77B}" type="pres">
      <dgm:prSet presAssocID="{A1243A12-3C03-49D2-86A6-090D875FE66C}" presName="linNode" presStyleCnt="0"/>
      <dgm:spPr/>
    </dgm:pt>
    <dgm:pt modelId="{127E9AC2-DA4D-44A2-8414-61CA091D9AC7}" type="pres">
      <dgm:prSet presAssocID="{A1243A12-3C03-49D2-86A6-090D875FE66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E80A015-2478-44B0-A31B-71656A04C018}" type="pres">
      <dgm:prSet presAssocID="{A1243A12-3C03-49D2-86A6-090D875FE66C}" presName="childShp" presStyleLbl="bgAccFollowNode1" presStyleIdx="1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0699A873-2E10-4DE7-B05D-FE22664DBA3B}" type="pres">
      <dgm:prSet presAssocID="{75C13A00-2896-4AE2-AA5B-9EC736AFCD5B}" presName="spacing" presStyleCnt="0"/>
      <dgm:spPr/>
    </dgm:pt>
    <dgm:pt modelId="{8913D919-059D-4828-A9C5-0D5387F72695}" type="pres">
      <dgm:prSet presAssocID="{04D18C83-93C5-4665-9082-A7EBBD139FC5}" presName="linNode" presStyleCnt="0"/>
      <dgm:spPr/>
    </dgm:pt>
    <dgm:pt modelId="{8CC949CA-891E-46CB-BA92-58E88CFB6FB5}" type="pres">
      <dgm:prSet presAssocID="{04D18C83-93C5-4665-9082-A7EBBD139FC5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0DAA9C7-305C-416C-B77E-7905C4FA3E96}" type="pres">
      <dgm:prSet presAssocID="{04D18C83-93C5-4665-9082-A7EBBD139FC5}" presName="childShp" presStyleLbl="bgAccFollowNode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</dgm:ptLst>
  <dgm:cxnLst>
    <dgm:cxn modelId="{8647BEDE-FDF3-4E18-BD00-76ED5B0D5F1B}" type="presOf" srcId="{83F324C4-8C64-4879-8A6F-E8734100E6E6}" destId="{B64CD21F-902B-4888-BBBB-C53B552103E6}" srcOrd="0" destOrd="0" presId="urn:microsoft.com/office/officeart/2005/8/layout/vList6"/>
    <dgm:cxn modelId="{47036475-87F0-46EB-90D9-76B2610E1F5D}" srcId="{83F324C4-8C64-4879-8A6F-E8734100E6E6}" destId="{A1243A12-3C03-49D2-86A6-090D875FE66C}" srcOrd="1" destOrd="0" parTransId="{A4B0CE0A-D1F4-4EDE-BD2E-E571F4107C29}" sibTransId="{75C13A00-2896-4AE2-AA5B-9EC736AFCD5B}"/>
    <dgm:cxn modelId="{BBEA68AE-6B89-4AB3-8653-3FD22AF0AB88}" type="presOf" srcId="{04D18C83-93C5-4665-9082-A7EBBD139FC5}" destId="{8CC949CA-891E-46CB-BA92-58E88CFB6FB5}" srcOrd="0" destOrd="0" presId="urn:microsoft.com/office/officeart/2005/8/layout/vList6"/>
    <dgm:cxn modelId="{67F4F9B9-34A0-40F5-A526-FCD5D042B6ED}" srcId="{B5CAF939-C5AA-4E79-B89E-3D2F43289E27}" destId="{7500B1AC-7D8F-44BE-8593-282D1361BF5A}" srcOrd="0" destOrd="0" parTransId="{2B9196A9-1BF4-47E1-BA60-73678B9DF29E}" sibTransId="{52F4D388-4317-4BDC-B175-BDB7D0FA9E3A}"/>
    <dgm:cxn modelId="{14201E3F-1F73-469D-8DAD-1CEDC38FE3F9}" type="presOf" srcId="{09EDF84B-899B-4C84-AD21-D8EC6A43C38B}" destId="{BF2A9754-8D7B-4A05-B570-6F13E460B295}" srcOrd="0" destOrd="1" presId="urn:microsoft.com/office/officeart/2005/8/layout/vList6"/>
    <dgm:cxn modelId="{7C280BE2-2300-4502-AEAD-A93828CE6F44}" srcId="{A1243A12-3C03-49D2-86A6-090D875FE66C}" destId="{B0F398C5-FBD4-420E-9061-449E269F82F7}" srcOrd="1" destOrd="0" parTransId="{3E239DE8-5534-49CD-A503-343DA2A5B283}" sibTransId="{5E47021A-23DF-4806-AA16-48059E845AD1}"/>
    <dgm:cxn modelId="{C3036EC7-2875-45B6-8F16-4812DDEFE5F4}" srcId="{83F324C4-8C64-4879-8A6F-E8734100E6E6}" destId="{04D18C83-93C5-4665-9082-A7EBBD139FC5}" srcOrd="2" destOrd="0" parTransId="{4765E761-36C1-45CF-972D-2ADEDC84CAFE}" sibTransId="{BCB266D0-B030-443A-A491-86DC6F9A76B0}"/>
    <dgm:cxn modelId="{6D3C2D0E-525D-48B3-B938-0786106D71CD}" type="presOf" srcId="{A1243A12-3C03-49D2-86A6-090D875FE66C}" destId="{127E9AC2-DA4D-44A2-8414-61CA091D9AC7}" srcOrd="0" destOrd="0" presId="urn:microsoft.com/office/officeart/2005/8/layout/vList6"/>
    <dgm:cxn modelId="{0761A599-18D4-45E1-913B-ECB9C17D5EF0}" srcId="{B5CAF939-C5AA-4E79-B89E-3D2F43289E27}" destId="{09EDF84B-899B-4C84-AD21-D8EC6A43C38B}" srcOrd="1" destOrd="0" parTransId="{17F36BC8-15E3-473A-97E8-7CCAE66D2463}" sibTransId="{1C5AACBA-862B-48CC-BC36-B0FCE21487EC}"/>
    <dgm:cxn modelId="{1C91706D-03ED-45DB-8905-961C19D74F7A}" srcId="{A1243A12-3C03-49D2-86A6-090D875FE66C}" destId="{B1346012-50AF-47BE-8B0D-F6EE9033E400}" srcOrd="0" destOrd="0" parTransId="{390D61DF-31A4-4DDB-A1E8-AD54807F5870}" sibTransId="{E41EB158-772F-455A-9393-94A3521F607C}"/>
    <dgm:cxn modelId="{1BBD8057-B001-4FAB-A67D-605226AB5E74}" srcId="{04D18C83-93C5-4665-9082-A7EBBD139FC5}" destId="{267EB458-41DA-481B-995E-3AD90EF6CAF1}" srcOrd="0" destOrd="0" parTransId="{FE9DC66E-4FDB-4691-8228-E531952B84A3}" sibTransId="{1D2832DC-F3F3-4C7F-8B8E-925083C073BF}"/>
    <dgm:cxn modelId="{89D5AF15-8489-41E9-8FC3-CD85CFDF03AA}" type="presOf" srcId="{267EB458-41DA-481B-995E-3AD90EF6CAF1}" destId="{30DAA9C7-305C-416C-B77E-7905C4FA3E96}" srcOrd="0" destOrd="0" presId="urn:microsoft.com/office/officeart/2005/8/layout/vList6"/>
    <dgm:cxn modelId="{8DA59DD3-B83D-42C5-BDA1-479C17600F5E}" type="presOf" srcId="{7500B1AC-7D8F-44BE-8593-282D1361BF5A}" destId="{BF2A9754-8D7B-4A05-B570-6F13E460B295}" srcOrd="0" destOrd="0" presId="urn:microsoft.com/office/officeart/2005/8/layout/vList6"/>
    <dgm:cxn modelId="{7B12A317-E466-4B4F-9FBC-06315BE95D97}" srcId="{83F324C4-8C64-4879-8A6F-E8734100E6E6}" destId="{B5CAF939-C5AA-4E79-B89E-3D2F43289E27}" srcOrd="0" destOrd="0" parTransId="{631DF80E-5DBE-4296-ABF5-0F34EDEF7CAC}" sibTransId="{4B05804C-6B30-4B88-8ED9-B4698DBDFB6D}"/>
    <dgm:cxn modelId="{88A95A1B-EE1F-4A47-B582-5627C9CD8390}" type="presOf" srcId="{B5CAF939-C5AA-4E79-B89E-3D2F43289E27}" destId="{83037267-ED97-4703-8268-13F04307C88E}" srcOrd="0" destOrd="0" presId="urn:microsoft.com/office/officeart/2005/8/layout/vList6"/>
    <dgm:cxn modelId="{B771120F-C650-4C4D-8D1F-57C40D48C403}" type="presOf" srcId="{B1346012-50AF-47BE-8B0D-F6EE9033E400}" destId="{1E80A015-2478-44B0-A31B-71656A04C018}" srcOrd="0" destOrd="0" presId="urn:microsoft.com/office/officeart/2005/8/layout/vList6"/>
    <dgm:cxn modelId="{C671AEE8-353B-4CE6-B035-CF78987C44F2}" type="presOf" srcId="{B0F398C5-FBD4-420E-9061-449E269F82F7}" destId="{1E80A015-2478-44B0-A31B-71656A04C018}" srcOrd="0" destOrd="1" presId="urn:microsoft.com/office/officeart/2005/8/layout/vList6"/>
    <dgm:cxn modelId="{172254F7-B063-4071-A1FA-370197AF64EF}" type="presParOf" srcId="{B64CD21F-902B-4888-BBBB-C53B552103E6}" destId="{AA791B53-4E87-4EC9-B2A7-CB56C1DBDF62}" srcOrd="0" destOrd="0" presId="urn:microsoft.com/office/officeart/2005/8/layout/vList6"/>
    <dgm:cxn modelId="{BDD7A188-0D1A-42D4-AE36-1F3523A85098}" type="presParOf" srcId="{AA791B53-4E87-4EC9-B2A7-CB56C1DBDF62}" destId="{83037267-ED97-4703-8268-13F04307C88E}" srcOrd="0" destOrd="0" presId="urn:microsoft.com/office/officeart/2005/8/layout/vList6"/>
    <dgm:cxn modelId="{74CB7997-808D-4918-AED8-F3299ABF26E7}" type="presParOf" srcId="{AA791B53-4E87-4EC9-B2A7-CB56C1DBDF62}" destId="{BF2A9754-8D7B-4A05-B570-6F13E460B295}" srcOrd="1" destOrd="0" presId="urn:microsoft.com/office/officeart/2005/8/layout/vList6"/>
    <dgm:cxn modelId="{B1526A57-C7B1-49ED-97DD-14C930115848}" type="presParOf" srcId="{B64CD21F-902B-4888-BBBB-C53B552103E6}" destId="{DE79272D-BED3-4D29-9709-BB1CC9200856}" srcOrd="1" destOrd="0" presId="urn:microsoft.com/office/officeart/2005/8/layout/vList6"/>
    <dgm:cxn modelId="{ADBAB7C2-A4C6-4D8B-AA6A-9225427C9728}" type="presParOf" srcId="{B64CD21F-902B-4888-BBBB-C53B552103E6}" destId="{61429F0B-B838-4E5E-BB9A-4CAB715FE77B}" srcOrd="2" destOrd="0" presId="urn:microsoft.com/office/officeart/2005/8/layout/vList6"/>
    <dgm:cxn modelId="{4EDE4E38-3D61-4DF1-9B7C-29440B1590CE}" type="presParOf" srcId="{61429F0B-B838-4E5E-BB9A-4CAB715FE77B}" destId="{127E9AC2-DA4D-44A2-8414-61CA091D9AC7}" srcOrd="0" destOrd="0" presId="urn:microsoft.com/office/officeart/2005/8/layout/vList6"/>
    <dgm:cxn modelId="{B7BD06C8-8DD6-4B11-8E00-6A2104DCE76D}" type="presParOf" srcId="{61429F0B-B838-4E5E-BB9A-4CAB715FE77B}" destId="{1E80A015-2478-44B0-A31B-71656A04C018}" srcOrd="1" destOrd="0" presId="urn:microsoft.com/office/officeart/2005/8/layout/vList6"/>
    <dgm:cxn modelId="{B4B59B02-6F4D-4A00-9223-8093252C6E8A}" type="presParOf" srcId="{B64CD21F-902B-4888-BBBB-C53B552103E6}" destId="{0699A873-2E10-4DE7-B05D-FE22664DBA3B}" srcOrd="3" destOrd="0" presId="urn:microsoft.com/office/officeart/2005/8/layout/vList6"/>
    <dgm:cxn modelId="{51D85B4E-9397-4CC9-95A3-80727C5C5239}" type="presParOf" srcId="{B64CD21F-902B-4888-BBBB-C53B552103E6}" destId="{8913D919-059D-4828-A9C5-0D5387F72695}" srcOrd="4" destOrd="0" presId="urn:microsoft.com/office/officeart/2005/8/layout/vList6"/>
    <dgm:cxn modelId="{7FC111D4-6411-4FA2-8788-FEED010CE348}" type="presParOf" srcId="{8913D919-059D-4828-A9C5-0D5387F72695}" destId="{8CC949CA-891E-46CB-BA92-58E88CFB6FB5}" srcOrd="0" destOrd="0" presId="urn:microsoft.com/office/officeart/2005/8/layout/vList6"/>
    <dgm:cxn modelId="{7A1B225C-A214-44D2-A2DB-08B3108FFE78}" type="presParOf" srcId="{8913D919-059D-4828-A9C5-0D5387F72695}" destId="{30DAA9C7-305C-416C-B77E-7905C4FA3E9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E2DAE85-688F-4981-B6EB-E073D8B34521}" type="doc">
      <dgm:prSet loTypeId="urn:microsoft.com/office/officeart/2005/8/layout/lProcess2" loCatId="relationship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E3AD9D11-BB31-4420-8265-EA8DBD2111BC}">
      <dgm:prSet phldrT="[Text]"/>
      <dgm:spPr/>
      <dgm:t>
        <a:bodyPr/>
        <a:lstStyle/>
        <a:p>
          <a:r>
            <a:rPr lang="hr-HR" dirty="0" smtClean="0"/>
            <a:t>KONTROLA GODIŠNJEG PLANA</a:t>
          </a:r>
          <a:endParaRPr lang="hr-HR" dirty="0"/>
        </a:p>
      </dgm:t>
    </dgm:pt>
    <dgm:pt modelId="{A9FA4725-1981-4E75-B400-4471CC591226}" type="parTrans" cxnId="{2726472A-2172-4EB6-89C8-7F90A553A793}">
      <dgm:prSet/>
      <dgm:spPr/>
      <dgm:t>
        <a:bodyPr/>
        <a:lstStyle/>
        <a:p>
          <a:endParaRPr lang="hr-HR"/>
        </a:p>
      </dgm:t>
    </dgm:pt>
    <dgm:pt modelId="{8635002B-639B-47F2-9B6C-20A07A46F9F3}" type="sibTrans" cxnId="{2726472A-2172-4EB6-89C8-7F90A553A793}">
      <dgm:prSet/>
      <dgm:spPr/>
      <dgm:t>
        <a:bodyPr/>
        <a:lstStyle/>
        <a:p>
          <a:endParaRPr lang="hr-HR"/>
        </a:p>
      </dgm:t>
    </dgm:pt>
    <dgm:pt modelId="{C48E7A94-2D7C-4338-912A-4422F75551DB}">
      <dgm:prSet phldrT="[Text]"/>
      <dgm:spPr/>
      <dgm:t>
        <a:bodyPr/>
        <a:lstStyle/>
        <a:p>
          <a:r>
            <a:rPr lang="hr-HR" dirty="0" smtClean="0"/>
            <a:t>Godišnji marketinški ciljevi su standard kontrole</a:t>
          </a:r>
          <a:endParaRPr lang="hr-HR" dirty="0"/>
        </a:p>
      </dgm:t>
    </dgm:pt>
    <dgm:pt modelId="{74501A7C-2B21-4E9C-871E-CE0AC9373B64}" type="parTrans" cxnId="{413FBAB4-3ADC-4173-8319-1CAC2D85C743}">
      <dgm:prSet/>
      <dgm:spPr/>
      <dgm:t>
        <a:bodyPr/>
        <a:lstStyle/>
        <a:p>
          <a:endParaRPr lang="hr-HR"/>
        </a:p>
      </dgm:t>
    </dgm:pt>
    <dgm:pt modelId="{2430FDEF-7EA2-4018-8C60-BA99A8EDA07B}" type="sibTrans" cxnId="{413FBAB4-3ADC-4173-8319-1CAC2D85C743}">
      <dgm:prSet/>
      <dgm:spPr/>
      <dgm:t>
        <a:bodyPr/>
        <a:lstStyle/>
        <a:p>
          <a:endParaRPr lang="hr-HR"/>
        </a:p>
      </dgm:t>
    </dgm:pt>
    <dgm:pt modelId="{DBA739E4-EA0D-461B-BB9A-A6BFE61B9114}">
      <dgm:prSet phldrT="[Text]"/>
      <dgm:spPr/>
      <dgm:t>
        <a:bodyPr/>
        <a:lstStyle/>
        <a:p>
          <a:r>
            <a:rPr lang="hr-HR" dirty="0" smtClean="0"/>
            <a:t>KONTROLA PROFITABILNOSTI</a:t>
          </a:r>
          <a:endParaRPr lang="hr-HR" dirty="0"/>
        </a:p>
      </dgm:t>
    </dgm:pt>
    <dgm:pt modelId="{3A7F3BE0-380F-42BA-A14E-B88CDE116ACB}" type="parTrans" cxnId="{4BD6E3C8-8527-473D-AEC6-3F1249584A87}">
      <dgm:prSet/>
      <dgm:spPr/>
      <dgm:t>
        <a:bodyPr/>
        <a:lstStyle/>
        <a:p>
          <a:endParaRPr lang="hr-HR"/>
        </a:p>
      </dgm:t>
    </dgm:pt>
    <dgm:pt modelId="{0A3325C3-C417-405A-8B10-03FEA3562510}" type="sibTrans" cxnId="{4BD6E3C8-8527-473D-AEC6-3F1249584A87}">
      <dgm:prSet/>
      <dgm:spPr/>
      <dgm:t>
        <a:bodyPr/>
        <a:lstStyle/>
        <a:p>
          <a:endParaRPr lang="hr-HR"/>
        </a:p>
      </dgm:t>
    </dgm:pt>
    <dgm:pt modelId="{DAB528BD-7C89-44DD-9081-D38828B7AEAD}">
      <dgm:prSet phldrT="[Text]"/>
      <dgm:spPr/>
      <dgm:t>
        <a:bodyPr/>
        <a:lstStyle/>
        <a:p>
          <a:r>
            <a:rPr lang="hr-HR" dirty="0" smtClean="0"/>
            <a:t>Utvrđuje je profitabilnost proizvoda, marki, segmenata kupaca i sl. </a:t>
          </a:r>
          <a:endParaRPr lang="hr-HR" dirty="0"/>
        </a:p>
      </dgm:t>
    </dgm:pt>
    <dgm:pt modelId="{85FD4A03-99D9-4704-A045-C59A734C1880}" type="parTrans" cxnId="{35236658-34A0-409C-9F17-D26FCEE4FAA0}">
      <dgm:prSet/>
      <dgm:spPr/>
      <dgm:t>
        <a:bodyPr/>
        <a:lstStyle/>
        <a:p>
          <a:endParaRPr lang="hr-HR"/>
        </a:p>
      </dgm:t>
    </dgm:pt>
    <dgm:pt modelId="{A2C30F04-E986-4063-A8CA-E7D4B2359CB0}" type="sibTrans" cxnId="{35236658-34A0-409C-9F17-D26FCEE4FAA0}">
      <dgm:prSet/>
      <dgm:spPr/>
      <dgm:t>
        <a:bodyPr/>
        <a:lstStyle/>
        <a:p>
          <a:endParaRPr lang="hr-HR"/>
        </a:p>
      </dgm:t>
    </dgm:pt>
    <dgm:pt modelId="{D4FFC150-7519-4022-BD6C-C8CCC1D8B535}">
      <dgm:prSet phldrT="[Text]"/>
      <dgm:spPr/>
      <dgm:t>
        <a:bodyPr/>
        <a:lstStyle/>
        <a:p>
          <a:r>
            <a:rPr lang="hr-HR" dirty="0" smtClean="0"/>
            <a:t>KONTROLA UČINKOVITOSTI</a:t>
          </a:r>
          <a:endParaRPr lang="hr-HR" dirty="0"/>
        </a:p>
      </dgm:t>
    </dgm:pt>
    <dgm:pt modelId="{34D81E94-A39E-4381-ADCB-E63ECD6E7B7C}" type="parTrans" cxnId="{E6488D3F-F313-4988-A07A-EEC4B939EFF1}">
      <dgm:prSet/>
      <dgm:spPr/>
      <dgm:t>
        <a:bodyPr/>
        <a:lstStyle/>
        <a:p>
          <a:endParaRPr lang="hr-HR"/>
        </a:p>
      </dgm:t>
    </dgm:pt>
    <dgm:pt modelId="{2088146A-5F59-45DC-89BB-B012D965C2AC}" type="sibTrans" cxnId="{E6488D3F-F313-4988-A07A-EEC4B939EFF1}">
      <dgm:prSet/>
      <dgm:spPr/>
      <dgm:t>
        <a:bodyPr/>
        <a:lstStyle/>
        <a:p>
          <a:endParaRPr lang="hr-HR"/>
        </a:p>
      </dgm:t>
    </dgm:pt>
    <dgm:pt modelId="{51F2EB9A-CD2F-465B-BAF1-02DEC3AB6268}">
      <dgm:prSet phldrT="[Text]"/>
      <dgm:spPr/>
      <dgm:t>
        <a:bodyPr/>
        <a:lstStyle/>
        <a:p>
          <a:r>
            <a:rPr lang="hr-HR" dirty="0" smtClean="0"/>
            <a:t>Utvrđuje se i ocjenjuje učinkovitost trošenja i učinak marketinških rashoda</a:t>
          </a:r>
          <a:endParaRPr lang="hr-HR" dirty="0"/>
        </a:p>
      </dgm:t>
    </dgm:pt>
    <dgm:pt modelId="{34D0D8E7-AA99-4B08-9923-D1BD2DB49BDB}" type="parTrans" cxnId="{C8366533-6F32-44B5-85AA-B25C2FC2CB13}">
      <dgm:prSet/>
      <dgm:spPr/>
      <dgm:t>
        <a:bodyPr/>
        <a:lstStyle/>
        <a:p>
          <a:endParaRPr lang="hr-HR"/>
        </a:p>
      </dgm:t>
    </dgm:pt>
    <dgm:pt modelId="{12C6DE5A-ED72-41E2-8201-507541862DA1}" type="sibTrans" cxnId="{C8366533-6F32-44B5-85AA-B25C2FC2CB13}">
      <dgm:prSet/>
      <dgm:spPr/>
      <dgm:t>
        <a:bodyPr/>
        <a:lstStyle/>
        <a:p>
          <a:endParaRPr lang="hr-HR"/>
        </a:p>
      </dgm:t>
    </dgm:pt>
    <dgm:pt modelId="{B6E521D8-BBD6-4F8E-BCAC-00CBB5567A22}">
      <dgm:prSet phldrT="[Text]"/>
      <dgm:spPr/>
      <dgm:t>
        <a:bodyPr/>
        <a:lstStyle/>
        <a:p>
          <a:r>
            <a:rPr lang="hr-HR" dirty="0" smtClean="0"/>
            <a:t>STRATEŠKA KONTROLA</a:t>
          </a:r>
          <a:endParaRPr lang="hr-HR" dirty="0"/>
        </a:p>
      </dgm:t>
    </dgm:pt>
    <dgm:pt modelId="{EF334F6B-7171-4A27-8FCA-DE5288D65191}" type="parTrans" cxnId="{11E354B3-A428-4C7B-A0FA-DF36E2AF7615}">
      <dgm:prSet/>
      <dgm:spPr/>
      <dgm:t>
        <a:bodyPr/>
        <a:lstStyle/>
        <a:p>
          <a:endParaRPr lang="hr-HR"/>
        </a:p>
      </dgm:t>
    </dgm:pt>
    <dgm:pt modelId="{792B365B-F538-4030-972E-84444FAD3008}" type="sibTrans" cxnId="{11E354B3-A428-4C7B-A0FA-DF36E2AF7615}">
      <dgm:prSet/>
      <dgm:spPr/>
      <dgm:t>
        <a:bodyPr/>
        <a:lstStyle/>
        <a:p>
          <a:endParaRPr lang="hr-HR"/>
        </a:p>
      </dgm:t>
    </dgm:pt>
    <dgm:pt modelId="{CA9BC148-D813-4CDE-9CE3-6E31540855E3}">
      <dgm:prSet phldrT="[Text]"/>
      <dgm:spPr/>
      <dgm:t>
        <a:bodyPr/>
        <a:lstStyle/>
        <a:p>
          <a:r>
            <a:rPr lang="hr-HR" dirty="0" smtClean="0"/>
            <a:t>Ona pomaže tvrtkama ocijeniti postavljene strategije</a:t>
          </a:r>
          <a:endParaRPr lang="hr-HR" dirty="0"/>
        </a:p>
      </dgm:t>
    </dgm:pt>
    <dgm:pt modelId="{7AEBE185-F2C7-493E-8089-E957AD0712D1}" type="parTrans" cxnId="{846A36E9-00DE-4659-BA6D-82559D77401F}">
      <dgm:prSet/>
      <dgm:spPr/>
      <dgm:t>
        <a:bodyPr/>
        <a:lstStyle/>
        <a:p>
          <a:endParaRPr lang="hr-HR"/>
        </a:p>
      </dgm:t>
    </dgm:pt>
    <dgm:pt modelId="{67D21D15-C177-473A-BD00-C2A0E25EAAA6}" type="sibTrans" cxnId="{846A36E9-00DE-4659-BA6D-82559D77401F}">
      <dgm:prSet/>
      <dgm:spPr/>
      <dgm:t>
        <a:bodyPr/>
        <a:lstStyle/>
        <a:p>
          <a:endParaRPr lang="hr-HR"/>
        </a:p>
      </dgm:t>
    </dgm:pt>
    <dgm:pt modelId="{2EFE9896-E33D-4641-9882-B50A976D6210}">
      <dgm:prSet phldrT="[Text]"/>
      <dgm:spPr/>
      <dgm:t>
        <a:bodyPr/>
        <a:lstStyle/>
        <a:p>
          <a:r>
            <a:rPr lang="hr-HR" dirty="0" smtClean="0"/>
            <a:t>Cilj je utvrditi postižu li se planirani rezultati npr. dobit, tržišni udio i sl.</a:t>
          </a:r>
          <a:endParaRPr lang="hr-HR" dirty="0"/>
        </a:p>
      </dgm:t>
    </dgm:pt>
    <dgm:pt modelId="{18BC554D-E705-4B7F-B488-66ECAED6BB6B}" type="parTrans" cxnId="{A8F1F023-89EE-46A1-98F4-97659136942C}">
      <dgm:prSet/>
      <dgm:spPr/>
      <dgm:t>
        <a:bodyPr/>
        <a:lstStyle/>
        <a:p>
          <a:endParaRPr lang="hr-HR"/>
        </a:p>
      </dgm:t>
    </dgm:pt>
    <dgm:pt modelId="{82C76EF3-F537-4694-B6BC-4C3F9E4563F5}" type="sibTrans" cxnId="{A8F1F023-89EE-46A1-98F4-97659136942C}">
      <dgm:prSet/>
      <dgm:spPr/>
      <dgm:t>
        <a:bodyPr/>
        <a:lstStyle/>
        <a:p>
          <a:endParaRPr lang="hr-HR"/>
        </a:p>
      </dgm:t>
    </dgm:pt>
    <dgm:pt modelId="{ADDB88F8-4708-41E7-9CDF-13443727B73A}">
      <dgm:prSet phldrT="[Text]"/>
      <dgm:spPr/>
      <dgm:t>
        <a:bodyPr/>
        <a:lstStyle/>
        <a:p>
          <a:r>
            <a:rPr lang="hr-HR" dirty="0" smtClean="0"/>
            <a:t>Cilj je utvrditi gdje tvrtka ostvaruje profit, a gdje ne.</a:t>
          </a:r>
          <a:endParaRPr lang="hr-HR" dirty="0"/>
        </a:p>
      </dgm:t>
    </dgm:pt>
    <dgm:pt modelId="{FE14E375-0719-40DC-B041-33823E5F47BD}" type="parTrans" cxnId="{C62F21C3-3D1E-435A-9BEC-E6067D4CEC42}">
      <dgm:prSet/>
      <dgm:spPr/>
      <dgm:t>
        <a:bodyPr/>
        <a:lstStyle/>
        <a:p>
          <a:endParaRPr lang="hr-HR"/>
        </a:p>
      </dgm:t>
    </dgm:pt>
    <dgm:pt modelId="{F14BCF6B-AC5A-4606-9F17-572B5B434F6F}" type="sibTrans" cxnId="{C62F21C3-3D1E-435A-9BEC-E6067D4CEC42}">
      <dgm:prSet/>
      <dgm:spPr/>
      <dgm:t>
        <a:bodyPr/>
        <a:lstStyle/>
        <a:p>
          <a:endParaRPr lang="hr-HR"/>
        </a:p>
      </dgm:t>
    </dgm:pt>
    <dgm:pt modelId="{54D3E3C7-77D8-4713-A596-C4E9D7B6C74C}">
      <dgm:prSet phldrT="[Text]"/>
      <dgm:spPr/>
      <dgm:t>
        <a:bodyPr/>
        <a:lstStyle/>
        <a:p>
          <a:r>
            <a:rPr lang="hr-HR" dirty="0" smtClean="0"/>
            <a:t>Npr. rashodi vezani za oglašavanje, unapređenje prodaje ili distribuciju</a:t>
          </a:r>
          <a:endParaRPr lang="hr-HR" dirty="0"/>
        </a:p>
      </dgm:t>
    </dgm:pt>
    <dgm:pt modelId="{66CD4B75-090B-4ED3-9888-6ABE916CDE7E}" type="parTrans" cxnId="{9C1DAB11-3389-4E43-BBEA-FB2A4FD7FDE0}">
      <dgm:prSet/>
      <dgm:spPr/>
      <dgm:t>
        <a:bodyPr/>
        <a:lstStyle/>
        <a:p>
          <a:endParaRPr lang="hr-HR"/>
        </a:p>
      </dgm:t>
    </dgm:pt>
    <dgm:pt modelId="{4C9B9295-F7AA-45CF-9296-DDF71F06403E}" type="sibTrans" cxnId="{9C1DAB11-3389-4E43-BBEA-FB2A4FD7FDE0}">
      <dgm:prSet/>
      <dgm:spPr/>
      <dgm:t>
        <a:bodyPr/>
        <a:lstStyle/>
        <a:p>
          <a:endParaRPr lang="hr-HR"/>
        </a:p>
      </dgm:t>
    </dgm:pt>
    <dgm:pt modelId="{492F3422-7F93-4957-B7F9-80C2B99CDAD8}">
      <dgm:prSet phldrT="[Text]"/>
      <dgm:spPr/>
      <dgm:t>
        <a:bodyPr/>
        <a:lstStyle/>
        <a:p>
          <a:r>
            <a:rPr lang="hr-HR" dirty="0" smtClean="0"/>
            <a:t>Povremeno ju je potrebno provoditi</a:t>
          </a:r>
          <a:endParaRPr lang="hr-HR" dirty="0"/>
        </a:p>
      </dgm:t>
    </dgm:pt>
    <dgm:pt modelId="{64566FE7-07EA-4BB3-9181-D66167A2CA36}" type="parTrans" cxnId="{9884645C-8257-49AB-8AC7-DBBFFE4ED22B}">
      <dgm:prSet/>
      <dgm:spPr/>
      <dgm:t>
        <a:bodyPr/>
        <a:lstStyle/>
        <a:p>
          <a:endParaRPr lang="hr-HR"/>
        </a:p>
      </dgm:t>
    </dgm:pt>
    <dgm:pt modelId="{0AB524DC-6554-4D7E-8F63-228D7766C727}" type="sibTrans" cxnId="{9884645C-8257-49AB-8AC7-DBBFFE4ED22B}">
      <dgm:prSet/>
      <dgm:spPr/>
      <dgm:t>
        <a:bodyPr/>
        <a:lstStyle/>
        <a:p>
          <a:endParaRPr lang="hr-HR"/>
        </a:p>
      </dgm:t>
    </dgm:pt>
    <dgm:pt modelId="{DCBAD781-8538-42F4-B6B4-7104E9F00BB6}" type="pres">
      <dgm:prSet presAssocID="{7E2DAE85-688F-4981-B6EB-E073D8B3452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6C47878-90EC-49F1-9684-9885D4BECBDC}" type="pres">
      <dgm:prSet presAssocID="{E3AD9D11-BB31-4420-8265-EA8DBD2111BC}" presName="compNode" presStyleCnt="0"/>
      <dgm:spPr/>
    </dgm:pt>
    <dgm:pt modelId="{FF76B584-A292-4C82-919B-77ED9CE9F74C}" type="pres">
      <dgm:prSet presAssocID="{E3AD9D11-BB31-4420-8265-EA8DBD2111BC}" presName="aNode" presStyleLbl="bgShp" presStyleIdx="0" presStyleCnt="4"/>
      <dgm:spPr/>
      <dgm:t>
        <a:bodyPr/>
        <a:lstStyle/>
        <a:p>
          <a:endParaRPr lang="hr-HR"/>
        </a:p>
      </dgm:t>
    </dgm:pt>
    <dgm:pt modelId="{A270A007-7DFB-432A-A19B-B80786EF14FB}" type="pres">
      <dgm:prSet presAssocID="{E3AD9D11-BB31-4420-8265-EA8DBD2111BC}" presName="textNode" presStyleLbl="bgShp" presStyleIdx="0" presStyleCnt="4"/>
      <dgm:spPr/>
      <dgm:t>
        <a:bodyPr/>
        <a:lstStyle/>
        <a:p>
          <a:endParaRPr lang="hr-HR"/>
        </a:p>
      </dgm:t>
    </dgm:pt>
    <dgm:pt modelId="{B8EA5954-788C-45B5-B414-6F1259ABF916}" type="pres">
      <dgm:prSet presAssocID="{E3AD9D11-BB31-4420-8265-EA8DBD2111BC}" presName="compChildNode" presStyleCnt="0"/>
      <dgm:spPr/>
    </dgm:pt>
    <dgm:pt modelId="{B34CEB69-F8C6-4C18-B9E2-B792C2692AB1}" type="pres">
      <dgm:prSet presAssocID="{E3AD9D11-BB31-4420-8265-EA8DBD2111BC}" presName="theInnerList" presStyleCnt="0"/>
      <dgm:spPr/>
    </dgm:pt>
    <dgm:pt modelId="{E5FFDC25-0C48-4BC9-862F-5745210CC5B7}" type="pres">
      <dgm:prSet presAssocID="{C48E7A94-2D7C-4338-912A-4422F75551DB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F42F5D7-8558-4ADE-948A-A6E75BA4F508}" type="pres">
      <dgm:prSet presAssocID="{C48E7A94-2D7C-4338-912A-4422F75551DB}" presName="aSpace2" presStyleCnt="0"/>
      <dgm:spPr/>
    </dgm:pt>
    <dgm:pt modelId="{48E68D0D-9F55-4981-B051-6F9F80F57BFC}" type="pres">
      <dgm:prSet presAssocID="{2EFE9896-E33D-4641-9882-B50A976D6210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D1A2E04-80CC-4E6C-8CC6-C1EDF22446B7}" type="pres">
      <dgm:prSet presAssocID="{E3AD9D11-BB31-4420-8265-EA8DBD2111BC}" presName="aSpace" presStyleCnt="0"/>
      <dgm:spPr/>
    </dgm:pt>
    <dgm:pt modelId="{670D3E1C-5235-4EEF-B8A2-DC137162C064}" type="pres">
      <dgm:prSet presAssocID="{DBA739E4-EA0D-461B-BB9A-A6BFE61B9114}" presName="compNode" presStyleCnt="0"/>
      <dgm:spPr/>
    </dgm:pt>
    <dgm:pt modelId="{C50BFBD3-33B4-4B8D-B01A-6CB28BB0095F}" type="pres">
      <dgm:prSet presAssocID="{DBA739E4-EA0D-461B-BB9A-A6BFE61B9114}" presName="aNode" presStyleLbl="bgShp" presStyleIdx="1" presStyleCnt="4"/>
      <dgm:spPr/>
      <dgm:t>
        <a:bodyPr/>
        <a:lstStyle/>
        <a:p>
          <a:endParaRPr lang="hr-HR"/>
        </a:p>
      </dgm:t>
    </dgm:pt>
    <dgm:pt modelId="{50C81E37-9D98-495D-A79B-2E6F1FB4D8F3}" type="pres">
      <dgm:prSet presAssocID="{DBA739E4-EA0D-461B-BB9A-A6BFE61B9114}" presName="textNode" presStyleLbl="bgShp" presStyleIdx="1" presStyleCnt="4"/>
      <dgm:spPr/>
      <dgm:t>
        <a:bodyPr/>
        <a:lstStyle/>
        <a:p>
          <a:endParaRPr lang="hr-HR"/>
        </a:p>
      </dgm:t>
    </dgm:pt>
    <dgm:pt modelId="{67C86D18-3297-4D99-B993-F40E10A40A2A}" type="pres">
      <dgm:prSet presAssocID="{DBA739E4-EA0D-461B-BB9A-A6BFE61B9114}" presName="compChildNode" presStyleCnt="0"/>
      <dgm:spPr/>
    </dgm:pt>
    <dgm:pt modelId="{2912F71A-3AFE-4384-9EDC-75ACBDFCBE96}" type="pres">
      <dgm:prSet presAssocID="{DBA739E4-EA0D-461B-BB9A-A6BFE61B9114}" presName="theInnerList" presStyleCnt="0"/>
      <dgm:spPr/>
    </dgm:pt>
    <dgm:pt modelId="{F2ECF170-CB9A-4913-B0F5-F818608257C1}" type="pres">
      <dgm:prSet presAssocID="{DAB528BD-7C89-44DD-9081-D38828B7AEAD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AC6FC5-8A89-48FA-B97E-FF3F97F48B31}" type="pres">
      <dgm:prSet presAssocID="{DAB528BD-7C89-44DD-9081-D38828B7AEAD}" presName="aSpace2" presStyleCnt="0"/>
      <dgm:spPr/>
    </dgm:pt>
    <dgm:pt modelId="{E409F2B3-6F67-4E6D-A7EB-A015EAD9A348}" type="pres">
      <dgm:prSet presAssocID="{ADDB88F8-4708-41E7-9CDF-13443727B73A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60F5847-CA76-4080-9EB6-90C650BFF287}" type="pres">
      <dgm:prSet presAssocID="{DBA739E4-EA0D-461B-BB9A-A6BFE61B9114}" presName="aSpace" presStyleCnt="0"/>
      <dgm:spPr/>
    </dgm:pt>
    <dgm:pt modelId="{DC6AB161-07F6-4E65-8026-7790058C411F}" type="pres">
      <dgm:prSet presAssocID="{D4FFC150-7519-4022-BD6C-C8CCC1D8B535}" presName="compNode" presStyleCnt="0"/>
      <dgm:spPr/>
    </dgm:pt>
    <dgm:pt modelId="{9ACDB79F-FA87-4415-90A0-5F314DD6BFA6}" type="pres">
      <dgm:prSet presAssocID="{D4FFC150-7519-4022-BD6C-C8CCC1D8B535}" presName="aNode" presStyleLbl="bgShp" presStyleIdx="2" presStyleCnt="4"/>
      <dgm:spPr/>
      <dgm:t>
        <a:bodyPr/>
        <a:lstStyle/>
        <a:p>
          <a:endParaRPr lang="hr-HR"/>
        </a:p>
      </dgm:t>
    </dgm:pt>
    <dgm:pt modelId="{147FFD79-541A-490E-9C35-9AB8C4ED966C}" type="pres">
      <dgm:prSet presAssocID="{D4FFC150-7519-4022-BD6C-C8CCC1D8B535}" presName="textNode" presStyleLbl="bgShp" presStyleIdx="2" presStyleCnt="4"/>
      <dgm:spPr/>
      <dgm:t>
        <a:bodyPr/>
        <a:lstStyle/>
        <a:p>
          <a:endParaRPr lang="hr-HR"/>
        </a:p>
      </dgm:t>
    </dgm:pt>
    <dgm:pt modelId="{796DCD20-4A11-4E43-81DC-11514A4B22DB}" type="pres">
      <dgm:prSet presAssocID="{D4FFC150-7519-4022-BD6C-C8CCC1D8B535}" presName="compChildNode" presStyleCnt="0"/>
      <dgm:spPr/>
    </dgm:pt>
    <dgm:pt modelId="{DF84E90A-A3B1-45D4-BF72-F6B3F9819485}" type="pres">
      <dgm:prSet presAssocID="{D4FFC150-7519-4022-BD6C-C8CCC1D8B535}" presName="theInnerList" presStyleCnt="0"/>
      <dgm:spPr/>
    </dgm:pt>
    <dgm:pt modelId="{E3D860C9-FAB2-4885-A7B0-697084A9E316}" type="pres">
      <dgm:prSet presAssocID="{51F2EB9A-CD2F-465B-BAF1-02DEC3AB6268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6AB193C-EF41-4E02-8428-4F1BC9A5DC47}" type="pres">
      <dgm:prSet presAssocID="{51F2EB9A-CD2F-465B-BAF1-02DEC3AB6268}" presName="aSpace2" presStyleCnt="0"/>
      <dgm:spPr/>
    </dgm:pt>
    <dgm:pt modelId="{C4EB66CF-BE95-4D78-ACF5-A6F848720711}" type="pres">
      <dgm:prSet presAssocID="{54D3E3C7-77D8-4713-A596-C4E9D7B6C74C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67C7C5-C068-4351-8F38-EEAC77F5FADE}" type="pres">
      <dgm:prSet presAssocID="{D4FFC150-7519-4022-BD6C-C8CCC1D8B535}" presName="aSpace" presStyleCnt="0"/>
      <dgm:spPr/>
    </dgm:pt>
    <dgm:pt modelId="{21B27288-405A-40A8-A7C4-6297291F06C5}" type="pres">
      <dgm:prSet presAssocID="{B6E521D8-BBD6-4F8E-BCAC-00CBB5567A22}" presName="compNode" presStyleCnt="0"/>
      <dgm:spPr/>
    </dgm:pt>
    <dgm:pt modelId="{A607E3BB-422A-48F8-B518-F995157A856C}" type="pres">
      <dgm:prSet presAssocID="{B6E521D8-BBD6-4F8E-BCAC-00CBB5567A22}" presName="aNode" presStyleLbl="bgShp" presStyleIdx="3" presStyleCnt="4"/>
      <dgm:spPr/>
      <dgm:t>
        <a:bodyPr/>
        <a:lstStyle/>
        <a:p>
          <a:endParaRPr lang="hr-HR"/>
        </a:p>
      </dgm:t>
    </dgm:pt>
    <dgm:pt modelId="{4FF10886-274F-473B-B6B1-4650D543A93F}" type="pres">
      <dgm:prSet presAssocID="{B6E521D8-BBD6-4F8E-BCAC-00CBB5567A22}" presName="textNode" presStyleLbl="bgShp" presStyleIdx="3" presStyleCnt="4"/>
      <dgm:spPr/>
      <dgm:t>
        <a:bodyPr/>
        <a:lstStyle/>
        <a:p>
          <a:endParaRPr lang="hr-HR"/>
        </a:p>
      </dgm:t>
    </dgm:pt>
    <dgm:pt modelId="{9F5A3289-9D6A-4896-AE45-AECC9E332EBE}" type="pres">
      <dgm:prSet presAssocID="{B6E521D8-BBD6-4F8E-BCAC-00CBB5567A22}" presName="compChildNode" presStyleCnt="0"/>
      <dgm:spPr/>
    </dgm:pt>
    <dgm:pt modelId="{836B2B43-16CA-461A-A5DA-95B3703BA8E4}" type="pres">
      <dgm:prSet presAssocID="{B6E521D8-BBD6-4F8E-BCAC-00CBB5567A22}" presName="theInnerList" presStyleCnt="0"/>
      <dgm:spPr/>
    </dgm:pt>
    <dgm:pt modelId="{4B3E86A0-A8D6-4D18-96D7-74B9F6D6D359}" type="pres">
      <dgm:prSet presAssocID="{CA9BC148-D813-4CDE-9CE3-6E31540855E3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3B829FC-1E17-4187-A122-F53BC22EC121}" type="pres">
      <dgm:prSet presAssocID="{CA9BC148-D813-4CDE-9CE3-6E31540855E3}" presName="aSpace2" presStyleCnt="0"/>
      <dgm:spPr/>
    </dgm:pt>
    <dgm:pt modelId="{32C76D19-E088-4E62-B69C-314FB6A70757}" type="pres">
      <dgm:prSet presAssocID="{492F3422-7F93-4957-B7F9-80C2B99CDAD8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62F21C3-3D1E-435A-9BEC-E6067D4CEC42}" srcId="{DBA739E4-EA0D-461B-BB9A-A6BFE61B9114}" destId="{ADDB88F8-4708-41E7-9CDF-13443727B73A}" srcOrd="1" destOrd="0" parTransId="{FE14E375-0719-40DC-B041-33823E5F47BD}" sibTransId="{F14BCF6B-AC5A-4606-9F17-572B5B434F6F}"/>
    <dgm:cxn modelId="{413FBAB4-3ADC-4173-8319-1CAC2D85C743}" srcId="{E3AD9D11-BB31-4420-8265-EA8DBD2111BC}" destId="{C48E7A94-2D7C-4338-912A-4422F75551DB}" srcOrd="0" destOrd="0" parTransId="{74501A7C-2B21-4E9C-871E-CE0AC9373B64}" sibTransId="{2430FDEF-7EA2-4018-8C60-BA99A8EDA07B}"/>
    <dgm:cxn modelId="{11B6D6AD-ED17-4806-A868-02F04FF59771}" type="presOf" srcId="{ADDB88F8-4708-41E7-9CDF-13443727B73A}" destId="{E409F2B3-6F67-4E6D-A7EB-A015EAD9A348}" srcOrd="0" destOrd="0" presId="urn:microsoft.com/office/officeart/2005/8/layout/lProcess2"/>
    <dgm:cxn modelId="{F59B14EB-9256-46C4-AEE8-91D75F171946}" type="presOf" srcId="{DBA739E4-EA0D-461B-BB9A-A6BFE61B9114}" destId="{C50BFBD3-33B4-4B8D-B01A-6CB28BB0095F}" srcOrd="0" destOrd="0" presId="urn:microsoft.com/office/officeart/2005/8/layout/lProcess2"/>
    <dgm:cxn modelId="{40B57C81-46B9-4F9C-8471-FBD0E3C6698F}" type="presOf" srcId="{DAB528BD-7C89-44DD-9081-D38828B7AEAD}" destId="{F2ECF170-CB9A-4913-B0F5-F818608257C1}" srcOrd="0" destOrd="0" presId="urn:microsoft.com/office/officeart/2005/8/layout/lProcess2"/>
    <dgm:cxn modelId="{846A36E9-00DE-4659-BA6D-82559D77401F}" srcId="{B6E521D8-BBD6-4F8E-BCAC-00CBB5567A22}" destId="{CA9BC148-D813-4CDE-9CE3-6E31540855E3}" srcOrd="0" destOrd="0" parTransId="{7AEBE185-F2C7-493E-8089-E957AD0712D1}" sibTransId="{67D21D15-C177-473A-BD00-C2A0E25EAAA6}"/>
    <dgm:cxn modelId="{EF0F859A-519E-4B8B-9BC0-8F5F016E14AA}" type="presOf" srcId="{B6E521D8-BBD6-4F8E-BCAC-00CBB5567A22}" destId="{4FF10886-274F-473B-B6B1-4650D543A93F}" srcOrd="1" destOrd="0" presId="urn:microsoft.com/office/officeart/2005/8/layout/lProcess2"/>
    <dgm:cxn modelId="{1AF5CC29-18C7-4DB1-896A-78A3016F39AE}" type="presOf" srcId="{D4FFC150-7519-4022-BD6C-C8CCC1D8B535}" destId="{9ACDB79F-FA87-4415-90A0-5F314DD6BFA6}" srcOrd="0" destOrd="0" presId="urn:microsoft.com/office/officeart/2005/8/layout/lProcess2"/>
    <dgm:cxn modelId="{E9CC8004-9D97-4486-A89C-D801F05D84F1}" type="presOf" srcId="{7E2DAE85-688F-4981-B6EB-E073D8B34521}" destId="{DCBAD781-8538-42F4-B6B4-7104E9F00BB6}" srcOrd="0" destOrd="0" presId="urn:microsoft.com/office/officeart/2005/8/layout/lProcess2"/>
    <dgm:cxn modelId="{5673AB61-04FF-49BF-B0C0-6ED59DA43CBF}" type="presOf" srcId="{51F2EB9A-CD2F-465B-BAF1-02DEC3AB6268}" destId="{E3D860C9-FAB2-4885-A7B0-697084A9E316}" srcOrd="0" destOrd="0" presId="urn:microsoft.com/office/officeart/2005/8/layout/lProcess2"/>
    <dgm:cxn modelId="{3D8BD2F1-02B1-4A22-BE6B-7F47793E2F2C}" type="presOf" srcId="{D4FFC150-7519-4022-BD6C-C8CCC1D8B535}" destId="{147FFD79-541A-490E-9C35-9AB8C4ED966C}" srcOrd="1" destOrd="0" presId="urn:microsoft.com/office/officeart/2005/8/layout/lProcess2"/>
    <dgm:cxn modelId="{99A3A457-3584-470B-8741-9B87293D29FE}" type="presOf" srcId="{C48E7A94-2D7C-4338-912A-4422F75551DB}" destId="{E5FFDC25-0C48-4BC9-862F-5745210CC5B7}" srcOrd="0" destOrd="0" presId="urn:microsoft.com/office/officeart/2005/8/layout/lProcess2"/>
    <dgm:cxn modelId="{8BD723D0-61F4-4515-9473-B94A211792B2}" type="presOf" srcId="{492F3422-7F93-4957-B7F9-80C2B99CDAD8}" destId="{32C76D19-E088-4E62-B69C-314FB6A70757}" srcOrd="0" destOrd="0" presId="urn:microsoft.com/office/officeart/2005/8/layout/lProcess2"/>
    <dgm:cxn modelId="{3028C98B-049E-4446-8413-786DC7284518}" type="presOf" srcId="{CA9BC148-D813-4CDE-9CE3-6E31540855E3}" destId="{4B3E86A0-A8D6-4D18-96D7-74B9F6D6D359}" srcOrd="0" destOrd="0" presId="urn:microsoft.com/office/officeart/2005/8/layout/lProcess2"/>
    <dgm:cxn modelId="{5F1CE9FC-726D-4386-9BCB-46A9D883B315}" type="presOf" srcId="{E3AD9D11-BB31-4420-8265-EA8DBD2111BC}" destId="{A270A007-7DFB-432A-A19B-B80786EF14FB}" srcOrd="1" destOrd="0" presId="urn:microsoft.com/office/officeart/2005/8/layout/lProcess2"/>
    <dgm:cxn modelId="{E6488D3F-F313-4988-A07A-EEC4B939EFF1}" srcId="{7E2DAE85-688F-4981-B6EB-E073D8B34521}" destId="{D4FFC150-7519-4022-BD6C-C8CCC1D8B535}" srcOrd="2" destOrd="0" parTransId="{34D81E94-A39E-4381-ADCB-E63ECD6E7B7C}" sibTransId="{2088146A-5F59-45DC-89BB-B012D965C2AC}"/>
    <dgm:cxn modelId="{9C1DAB11-3389-4E43-BBEA-FB2A4FD7FDE0}" srcId="{D4FFC150-7519-4022-BD6C-C8CCC1D8B535}" destId="{54D3E3C7-77D8-4713-A596-C4E9D7B6C74C}" srcOrd="1" destOrd="0" parTransId="{66CD4B75-090B-4ED3-9888-6ABE916CDE7E}" sibTransId="{4C9B9295-F7AA-45CF-9296-DDF71F06403E}"/>
    <dgm:cxn modelId="{E57380F1-A5F2-4637-B50C-2C1CC4F6DDB5}" type="presOf" srcId="{2EFE9896-E33D-4641-9882-B50A976D6210}" destId="{48E68D0D-9F55-4981-B051-6F9F80F57BFC}" srcOrd="0" destOrd="0" presId="urn:microsoft.com/office/officeart/2005/8/layout/lProcess2"/>
    <dgm:cxn modelId="{C8366533-6F32-44B5-85AA-B25C2FC2CB13}" srcId="{D4FFC150-7519-4022-BD6C-C8CCC1D8B535}" destId="{51F2EB9A-CD2F-465B-BAF1-02DEC3AB6268}" srcOrd="0" destOrd="0" parTransId="{34D0D8E7-AA99-4B08-9923-D1BD2DB49BDB}" sibTransId="{12C6DE5A-ED72-41E2-8201-507541862DA1}"/>
    <dgm:cxn modelId="{20F9E4D0-92E1-4666-AEE2-50F89676138E}" type="presOf" srcId="{54D3E3C7-77D8-4713-A596-C4E9D7B6C74C}" destId="{C4EB66CF-BE95-4D78-ACF5-A6F848720711}" srcOrd="0" destOrd="0" presId="urn:microsoft.com/office/officeart/2005/8/layout/lProcess2"/>
    <dgm:cxn modelId="{35236658-34A0-409C-9F17-D26FCEE4FAA0}" srcId="{DBA739E4-EA0D-461B-BB9A-A6BFE61B9114}" destId="{DAB528BD-7C89-44DD-9081-D38828B7AEAD}" srcOrd="0" destOrd="0" parTransId="{85FD4A03-99D9-4704-A045-C59A734C1880}" sibTransId="{A2C30F04-E986-4063-A8CA-E7D4B2359CB0}"/>
    <dgm:cxn modelId="{890E1F2A-3E44-4890-B236-912F3DC1820E}" type="presOf" srcId="{E3AD9D11-BB31-4420-8265-EA8DBD2111BC}" destId="{FF76B584-A292-4C82-919B-77ED9CE9F74C}" srcOrd="0" destOrd="0" presId="urn:microsoft.com/office/officeart/2005/8/layout/lProcess2"/>
    <dgm:cxn modelId="{A8F1F023-89EE-46A1-98F4-97659136942C}" srcId="{E3AD9D11-BB31-4420-8265-EA8DBD2111BC}" destId="{2EFE9896-E33D-4641-9882-B50A976D6210}" srcOrd="1" destOrd="0" parTransId="{18BC554D-E705-4B7F-B488-66ECAED6BB6B}" sibTransId="{82C76EF3-F537-4694-B6BC-4C3F9E4563F5}"/>
    <dgm:cxn modelId="{2726472A-2172-4EB6-89C8-7F90A553A793}" srcId="{7E2DAE85-688F-4981-B6EB-E073D8B34521}" destId="{E3AD9D11-BB31-4420-8265-EA8DBD2111BC}" srcOrd="0" destOrd="0" parTransId="{A9FA4725-1981-4E75-B400-4471CC591226}" sibTransId="{8635002B-639B-47F2-9B6C-20A07A46F9F3}"/>
    <dgm:cxn modelId="{9884645C-8257-49AB-8AC7-DBBFFE4ED22B}" srcId="{B6E521D8-BBD6-4F8E-BCAC-00CBB5567A22}" destId="{492F3422-7F93-4957-B7F9-80C2B99CDAD8}" srcOrd="1" destOrd="0" parTransId="{64566FE7-07EA-4BB3-9181-D66167A2CA36}" sibTransId="{0AB524DC-6554-4D7E-8F63-228D7766C727}"/>
    <dgm:cxn modelId="{A9C55A82-0015-4F7C-A8AE-901DA6AD2D2C}" type="presOf" srcId="{DBA739E4-EA0D-461B-BB9A-A6BFE61B9114}" destId="{50C81E37-9D98-495D-A79B-2E6F1FB4D8F3}" srcOrd="1" destOrd="0" presId="urn:microsoft.com/office/officeart/2005/8/layout/lProcess2"/>
    <dgm:cxn modelId="{4BD6E3C8-8527-473D-AEC6-3F1249584A87}" srcId="{7E2DAE85-688F-4981-B6EB-E073D8B34521}" destId="{DBA739E4-EA0D-461B-BB9A-A6BFE61B9114}" srcOrd="1" destOrd="0" parTransId="{3A7F3BE0-380F-42BA-A14E-B88CDE116ACB}" sibTransId="{0A3325C3-C417-405A-8B10-03FEA3562510}"/>
    <dgm:cxn modelId="{8ACA83A3-C1D4-4757-96A6-9267359BA7A1}" type="presOf" srcId="{B6E521D8-BBD6-4F8E-BCAC-00CBB5567A22}" destId="{A607E3BB-422A-48F8-B518-F995157A856C}" srcOrd="0" destOrd="0" presId="urn:microsoft.com/office/officeart/2005/8/layout/lProcess2"/>
    <dgm:cxn modelId="{11E354B3-A428-4C7B-A0FA-DF36E2AF7615}" srcId="{7E2DAE85-688F-4981-B6EB-E073D8B34521}" destId="{B6E521D8-BBD6-4F8E-BCAC-00CBB5567A22}" srcOrd="3" destOrd="0" parTransId="{EF334F6B-7171-4A27-8FCA-DE5288D65191}" sibTransId="{792B365B-F538-4030-972E-84444FAD3008}"/>
    <dgm:cxn modelId="{012F8500-EE4C-41DA-A14A-D54E7259070A}" type="presParOf" srcId="{DCBAD781-8538-42F4-B6B4-7104E9F00BB6}" destId="{26C47878-90EC-49F1-9684-9885D4BECBDC}" srcOrd="0" destOrd="0" presId="urn:microsoft.com/office/officeart/2005/8/layout/lProcess2"/>
    <dgm:cxn modelId="{E537F65F-09B9-41BA-8430-5841C3CD2D34}" type="presParOf" srcId="{26C47878-90EC-49F1-9684-9885D4BECBDC}" destId="{FF76B584-A292-4C82-919B-77ED9CE9F74C}" srcOrd="0" destOrd="0" presId="urn:microsoft.com/office/officeart/2005/8/layout/lProcess2"/>
    <dgm:cxn modelId="{72EB3C2E-1275-4942-8A88-244A58B6673C}" type="presParOf" srcId="{26C47878-90EC-49F1-9684-9885D4BECBDC}" destId="{A270A007-7DFB-432A-A19B-B80786EF14FB}" srcOrd="1" destOrd="0" presId="urn:microsoft.com/office/officeart/2005/8/layout/lProcess2"/>
    <dgm:cxn modelId="{788124D6-D616-45DA-B5CD-7C86C3AB8536}" type="presParOf" srcId="{26C47878-90EC-49F1-9684-9885D4BECBDC}" destId="{B8EA5954-788C-45B5-B414-6F1259ABF916}" srcOrd="2" destOrd="0" presId="urn:microsoft.com/office/officeart/2005/8/layout/lProcess2"/>
    <dgm:cxn modelId="{EE188753-37EC-4D28-AB99-25D0BF61DA50}" type="presParOf" srcId="{B8EA5954-788C-45B5-B414-6F1259ABF916}" destId="{B34CEB69-F8C6-4C18-B9E2-B792C2692AB1}" srcOrd="0" destOrd="0" presId="urn:microsoft.com/office/officeart/2005/8/layout/lProcess2"/>
    <dgm:cxn modelId="{ABAA9DD7-AAB9-440D-B812-97E5EBE693CD}" type="presParOf" srcId="{B34CEB69-F8C6-4C18-B9E2-B792C2692AB1}" destId="{E5FFDC25-0C48-4BC9-862F-5745210CC5B7}" srcOrd="0" destOrd="0" presId="urn:microsoft.com/office/officeart/2005/8/layout/lProcess2"/>
    <dgm:cxn modelId="{FCD43688-AEEA-497B-AA9E-D3BF2760F4A6}" type="presParOf" srcId="{B34CEB69-F8C6-4C18-B9E2-B792C2692AB1}" destId="{5F42F5D7-8558-4ADE-948A-A6E75BA4F508}" srcOrd="1" destOrd="0" presId="urn:microsoft.com/office/officeart/2005/8/layout/lProcess2"/>
    <dgm:cxn modelId="{8E073F1E-CF2C-4AAF-A552-83370E4B0262}" type="presParOf" srcId="{B34CEB69-F8C6-4C18-B9E2-B792C2692AB1}" destId="{48E68D0D-9F55-4981-B051-6F9F80F57BFC}" srcOrd="2" destOrd="0" presId="urn:microsoft.com/office/officeart/2005/8/layout/lProcess2"/>
    <dgm:cxn modelId="{0CE5630D-EA6F-4AB9-BE08-27BAB0CDAD5E}" type="presParOf" srcId="{DCBAD781-8538-42F4-B6B4-7104E9F00BB6}" destId="{FD1A2E04-80CC-4E6C-8CC6-C1EDF22446B7}" srcOrd="1" destOrd="0" presId="urn:microsoft.com/office/officeart/2005/8/layout/lProcess2"/>
    <dgm:cxn modelId="{E725CF2B-1BAC-4115-82DA-E44AE9754D00}" type="presParOf" srcId="{DCBAD781-8538-42F4-B6B4-7104E9F00BB6}" destId="{670D3E1C-5235-4EEF-B8A2-DC137162C064}" srcOrd="2" destOrd="0" presId="urn:microsoft.com/office/officeart/2005/8/layout/lProcess2"/>
    <dgm:cxn modelId="{1C7DA070-E500-43AA-89B0-493F0588C2AA}" type="presParOf" srcId="{670D3E1C-5235-4EEF-B8A2-DC137162C064}" destId="{C50BFBD3-33B4-4B8D-B01A-6CB28BB0095F}" srcOrd="0" destOrd="0" presId="urn:microsoft.com/office/officeart/2005/8/layout/lProcess2"/>
    <dgm:cxn modelId="{AF3540D0-D8C1-4F72-B584-6B666E8C8547}" type="presParOf" srcId="{670D3E1C-5235-4EEF-B8A2-DC137162C064}" destId="{50C81E37-9D98-495D-A79B-2E6F1FB4D8F3}" srcOrd="1" destOrd="0" presId="urn:microsoft.com/office/officeart/2005/8/layout/lProcess2"/>
    <dgm:cxn modelId="{E9C93463-D67B-4B92-B319-CCDBE0FD619D}" type="presParOf" srcId="{670D3E1C-5235-4EEF-B8A2-DC137162C064}" destId="{67C86D18-3297-4D99-B993-F40E10A40A2A}" srcOrd="2" destOrd="0" presId="urn:microsoft.com/office/officeart/2005/8/layout/lProcess2"/>
    <dgm:cxn modelId="{E21E01EC-7B28-4984-9D8A-74F099347B0C}" type="presParOf" srcId="{67C86D18-3297-4D99-B993-F40E10A40A2A}" destId="{2912F71A-3AFE-4384-9EDC-75ACBDFCBE96}" srcOrd="0" destOrd="0" presId="urn:microsoft.com/office/officeart/2005/8/layout/lProcess2"/>
    <dgm:cxn modelId="{9402B274-7C37-4919-AE37-B65D75DDA947}" type="presParOf" srcId="{2912F71A-3AFE-4384-9EDC-75ACBDFCBE96}" destId="{F2ECF170-CB9A-4913-B0F5-F818608257C1}" srcOrd="0" destOrd="0" presId="urn:microsoft.com/office/officeart/2005/8/layout/lProcess2"/>
    <dgm:cxn modelId="{FE09DEA8-42A3-4562-A165-63268E9CC376}" type="presParOf" srcId="{2912F71A-3AFE-4384-9EDC-75ACBDFCBE96}" destId="{61AC6FC5-8A89-48FA-B97E-FF3F97F48B31}" srcOrd="1" destOrd="0" presId="urn:microsoft.com/office/officeart/2005/8/layout/lProcess2"/>
    <dgm:cxn modelId="{711D42FC-77E7-4EA7-9A6A-8CF56C3F17AD}" type="presParOf" srcId="{2912F71A-3AFE-4384-9EDC-75ACBDFCBE96}" destId="{E409F2B3-6F67-4E6D-A7EB-A015EAD9A348}" srcOrd="2" destOrd="0" presId="urn:microsoft.com/office/officeart/2005/8/layout/lProcess2"/>
    <dgm:cxn modelId="{7EE73D60-0DCA-469A-9F47-65FEDFEA201A}" type="presParOf" srcId="{DCBAD781-8538-42F4-B6B4-7104E9F00BB6}" destId="{F60F5847-CA76-4080-9EB6-90C650BFF287}" srcOrd="3" destOrd="0" presId="urn:microsoft.com/office/officeart/2005/8/layout/lProcess2"/>
    <dgm:cxn modelId="{ED2B90ED-8AD5-49C7-8364-D5AE1ED8D347}" type="presParOf" srcId="{DCBAD781-8538-42F4-B6B4-7104E9F00BB6}" destId="{DC6AB161-07F6-4E65-8026-7790058C411F}" srcOrd="4" destOrd="0" presId="urn:microsoft.com/office/officeart/2005/8/layout/lProcess2"/>
    <dgm:cxn modelId="{063E3E41-B1F6-498C-89C4-AE591E2CE461}" type="presParOf" srcId="{DC6AB161-07F6-4E65-8026-7790058C411F}" destId="{9ACDB79F-FA87-4415-90A0-5F314DD6BFA6}" srcOrd="0" destOrd="0" presId="urn:microsoft.com/office/officeart/2005/8/layout/lProcess2"/>
    <dgm:cxn modelId="{3CEB2F09-F190-4528-A1C9-2BC3711EED3E}" type="presParOf" srcId="{DC6AB161-07F6-4E65-8026-7790058C411F}" destId="{147FFD79-541A-490E-9C35-9AB8C4ED966C}" srcOrd="1" destOrd="0" presId="urn:microsoft.com/office/officeart/2005/8/layout/lProcess2"/>
    <dgm:cxn modelId="{C9338BDC-1379-4CC9-92D2-A262BD773C68}" type="presParOf" srcId="{DC6AB161-07F6-4E65-8026-7790058C411F}" destId="{796DCD20-4A11-4E43-81DC-11514A4B22DB}" srcOrd="2" destOrd="0" presId="urn:microsoft.com/office/officeart/2005/8/layout/lProcess2"/>
    <dgm:cxn modelId="{C03A8559-AE07-4643-9DF7-048C58E7C10C}" type="presParOf" srcId="{796DCD20-4A11-4E43-81DC-11514A4B22DB}" destId="{DF84E90A-A3B1-45D4-BF72-F6B3F9819485}" srcOrd="0" destOrd="0" presId="urn:microsoft.com/office/officeart/2005/8/layout/lProcess2"/>
    <dgm:cxn modelId="{236839E8-458D-4AC6-BC61-206A18E27805}" type="presParOf" srcId="{DF84E90A-A3B1-45D4-BF72-F6B3F9819485}" destId="{E3D860C9-FAB2-4885-A7B0-697084A9E316}" srcOrd="0" destOrd="0" presId="urn:microsoft.com/office/officeart/2005/8/layout/lProcess2"/>
    <dgm:cxn modelId="{E4E972FC-A072-409B-A115-E6701B187806}" type="presParOf" srcId="{DF84E90A-A3B1-45D4-BF72-F6B3F9819485}" destId="{56AB193C-EF41-4E02-8428-4F1BC9A5DC47}" srcOrd="1" destOrd="0" presId="urn:microsoft.com/office/officeart/2005/8/layout/lProcess2"/>
    <dgm:cxn modelId="{04BBEBFC-6501-444A-9CE4-CF0BB1798B63}" type="presParOf" srcId="{DF84E90A-A3B1-45D4-BF72-F6B3F9819485}" destId="{C4EB66CF-BE95-4D78-ACF5-A6F848720711}" srcOrd="2" destOrd="0" presId="urn:microsoft.com/office/officeart/2005/8/layout/lProcess2"/>
    <dgm:cxn modelId="{87E93FDF-68D3-4E20-96F4-9671D79F8A04}" type="presParOf" srcId="{DCBAD781-8538-42F4-B6B4-7104E9F00BB6}" destId="{6067C7C5-C068-4351-8F38-EEAC77F5FADE}" srcOrd="5" destOrd="0" presId="urn:microsoft.com/office/officeart/2005/8/layout/lProcess2"/>
    <dgm:cxn modelId="{1112795C-5285-421F-A6A4-CF95CACF6ED4}" type="presParOf" srcId="{DCBAD781-8538-42F4-B6B4-7104E9F00BB6}" destId="{21B27288-405A-40A8-A7C4-6297291F06C5}" srcOrd="6" destOrd="0" presId="urn:microsoft.com/office/officeart/2005/8/layout/lProcess2"/>
    <dgm:cxn modelId="{B18BF5F1-DCA1-40C4-8AA1-288DC552BB86}" type="presParOf" srcId="{21B27288-405A-40A8-A7C4-6297291F06C5}" destId="{A607E3BB-422A-48F8-B518-F995157A856C}" srcOrd="0" destOrd="0" presId="urn:microsoft.com/office/officeart/2005/8/layout/lProcess2"/>
    <dgm:cxn modelId="{6D0FDB50-304A-4EEC-B77E-A9654233CCE6}" type="presParOf" srcId="{21B27288-405A-40A8-A7C4-6297291F06C5}" destId="{4FF10886-274F-473B-B6B1-4650D543A93F}" srcOrd="1" destOrd="0" presId="urn:microsoft.com/office/officeart/2005/8/layout/lProcess2"/>
    <dgm:cxn modelId="{3E2FF9CD-E745-49A4-ADC1-22104864B81F}" type="presParOf" srcId="{21B27288-405A-40A8-A7C4-6297291F06C5}" destId="{9F5A3289-9D6A-4896-AE45-AECC9E332EBE}" srcOrd="2" destOrd="0" presId="urn:microsoft.com/office/officeart/2005/8/layout/lProcess2"/>
    <dgm:cxn modelId="{F94C9531-C566-4599-9EF0-CF27A9937717}" type="presParOf" srcId="{9F5A3289-9D6A-4896-AE45-AECC9E332EBE}" destId="{836B2B43-16CA-461A-A5DA-95B3703BA8E4}" srcOrd="0" destOrd="0" presId="urn:microsoft.com/office/officeart/2005/8/layout/lProcess2"/>
    <dgm:cxn modelId="{C3519401-6447-44C8-A7B9-B716920ABADF}" type="presParOf" srcId="{836B2B43-16CA-461A-A5DA-95B3703BA8E4}" destId="{4B3E86A0-A8D6-4D18-96D7-74B9F6D6D359}" srcOrd="0" destOrd="0" presId="urn:microsoft.com/office/officeart/2005/8/layout/lProcess2"/>
    <dgm:cxn modelId="{4370A83E-C044-4C74-8514-AC8EDE52119B}" type="presParOf" srcId="{836B2B43-16CA-461A-A5DA-95B3703BA8E4}" destId="{D3B829FC-1E17-4187-A122-F53BC22EC121}" srcOrd="1" destOrd="0" presId="urn:microsoft.com/office/officeart/2005/8/layout/lProcess2"/>
    <dgm:cxn modelId="{10006A7C-1759-4C3C-8A3B-D37877AA4B40}" type="presParOf" srcId="{836B2B43-16CA-461A-A5DA-95B3703BA8E4}" destId="{32C76D19-E088-4E62-B69C-314FB6A7075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81F2C-68FB-4274-A3CD-1FCEEE7E4152}" type="doc">
      <dgm:prSet loTypeId="urn:microsoft.com/office/officeart/2005/8/layout/equation2" loCatId="process" qsTypeId="urn:microsoft.com/office/officeart/2005/8/quickstyle/simple3" qsCatId="simple" csTypeId="urn:microsoft.com/office/officeart/2005/8/colors/accent1_1" csCatId="accent1" phldr="1"/>
      <dgm:spPr/>
    </dgm:pt>
    <dgm:pt modelId="{79DC4F57-3866-422C-8234-464D4AA04AC9}">
      <dgm:prSet phldrT="[Text]" custT="1"/>
      <dgm:spPr/>
      <dgm:t>
        <a:bodyPr/>
        <a:lstStyle/>
        <a:p>
          <a:pPr algn="ctr"/>
          <a:r>
            <a:rPr lang="hr-HR" sz="2000" dirty="0" smtClean="0"/>
            <a:t>zajednički cilj</a:t>
          </a:r>
          <a:endParaRPr lang="hr-HR" sz="2000" dirty="0"/>
        </a:p>
      </dgm:t>
    </dgm:pt>
    <dgm:pt modelId="{0D6FDE4F-04E8-49BF-9D8B-D249AE45BAA1}" type="parTrans" cxnId="{04B4796D-A31A-475F-A9C1-897593B4BDC5}">
      <dgm:prSet/>
      <dgm:spPr/>
      <dgm:t>
        <a:bodyPr/>
        <a:lstStyle/>
        <a:p>
          <a:endParaRPr lang="hr-HR"/>
        </a:p>
      </dgm:t>
    </dgm:pt>
    <dgm:pt modelId="{81379E60-D95C-4805-9F86-4864C4F631FF}" type="sibTrans" cxnId="{04B4796D-A31A-475F-A9C1-897593B4BDC5}">
      <dgm:prSet/>
      <dgm:spPr/>
      <dgm:t>
        <a:bodyPr/>
        <a:lstStyle/>
        <a:p>
          <a:endParaRPr lang="hr-HR"/>
        </a:p>
      </dgm:t>
    </dgm:pt>
    <dgm:pt modelId="{2AEFE84B-B4D9-47B2-B931-788D3D14AE47}">
      <dgm:prSet phldrT="[Text]" custT="1"/>
      <dgm:spPr/>
      <dgm:t>
        <a:bodyPr/>
        <a:lstStyle/>
        <a:p>
          <a:pPr algn="ctr"/>
          <a:r>
            <a:rPr lang="hr-HR" sz="2000" b="0" dirty="0" smtClean="0"/>
            <a:t>skladnost materijalnih sredstava i ljudskog kadra</a:t>
          </a:r>
          <a:endParaRPr lang="hr-HR" sz="2000" b="0" dirty="0"/>
        </a:p>
      </dgm:t>
    </dgm:pt>
    <dgm:pt modelId="{9B2C7CAD-2F4B-48A2-B564-453D0AD25684}" type="parTrans" cxnId="{17FDE1FF-BDD6-4C96-8D98-07F588F33318}">
      <dgm:prSet/>
      <dgm:spPr/>
      <dgm:t>
        <a:bodyPr/>
        <a:lstStyle/>
        <a:p>
          <a:endParaRPr lang="hr-HR"/>
        </a:p>
      </dgm:t>
    </dgm:pt>
    <dgm:pt modelId="{C20C5FB4-33FC-4FC7-A921-69D3DD696E04}" type="sibTrans" cxnId="{17FDE1FF-BDD6-4C96-8D98-07F588F33318}">
      <dgm:prSet/>
      <dgm:spPr/>
      <dgm:t>
        <a:bodyPr/>
        <a:lstStyle/>
        <a:p>
          <a:endParaRPr lang="hr-HR"/>
        </a:p>
      </dgm:t>
    </dgm:pt>
    <dgm:pt modelId="{DBF605EE-36AD-4E91-9B36-64B39C00A758}">
      <dgm:prSet phldrT="[Text]" custT="1"/>
      <dgm:spPr/>
      <dgm:t>
        <a:bodyPr/>
        <a:lstStyle/>
        <a:p>
          <a:pPr algn="ctr"/>
          <a:r>
            <a:rPr lang="hr-HR" sz="2000" b="0" dirty="0" smtClean="0"/>
            <a:t>minimiziranje napora </a:t>
          </a:r>
          <a:endParaRPr lang="hr-HR" sz="2000" b="0" dirty="0"/>
        </a:p>
      </dgm:t>
    </dgm:pt>
    <dgm:pt modelId="{F318C0BC-4ABB-4D07-986D-53E10A46639B}" type="parTrans" cxnId="{ABE44310-3F57-4882-9551-6270C2ECF5DB}">
      <dgm:prSet/>
      <dgm:spPr/>
      <dgm:t>
        <a:bodyPr/>
        <a:lstStyle/>
        <a:p>
          <a:endParaRPr lang="hr-HR"/>
        </a:p>
      </dgm:t>
    </dgm:pt>
    <dgm:pt modelId="{09FAFB03-A645-4522-A5DE-52C35C1045F8}" type="sibTrans" cxnId="{ABE44310-3F57-4882-9551-6270C2ECF5DB}">
      <dgm:prSet/>
      <dgm:spPr/>
      <dgm:t>
        <a:bodyPr/>
        <a:lstStyle/>
        <a:p>
          <a:endParaRPr lang="hr-HR"/>
        </a:p>
      </dgm:t>
    </dgm:pt>
    <dgm:pt modelId="{F8D6F427-E41B-49DF-B77B-2910D830AF20}">
      <dgm:prSet phldrT="[Text]" custT="1"/>
      <dgm:spPr/>
      <dgm:t>
        <a:bodyPr/>
        <a:lstStyle/>
        <a:p>
          <a:pPr algn="ctr"/>
          <a:r>
            <a:rPr lang="hr-HR" sz="2000" b="0" dirty="0" smtClean="0"/>
            <a:t>OBILJEŽJA ORGANIZACIJE</a:t>
          </a:r>
          <a:endParaRPr lang="hr-HR" sz="2000" b="0" dirty="0"/>
        </a:p>
      </dgm:t>
    </dgm:pt>
    <dgm:pt modelId="{EC42239C-D6A3-4EA0-848C-1F8C9E47C3D7}" type="parTrans" cxnId="{A0A01478-F759-4D97-8332-E5384337881D}">
      <dgm:prSet/>
      <dgm:spPr/>
      <dgm:t>
        <a:bodyPr/>
        <a:lstStyle/>
        <a:p>
          <a:endParaRPr lang="hr-HR"/>
        </a:p>
      </dgm:t>
    </dgm:pt>
    <dgm:pt modelId="{B1EB1131-8357-42A4-9877-1AA6CBB93B98}" type="sibTrans" cxnId="{A0A01478-F759-4D97-8332-E5384337881D}">
      <dgm:prSet/>
      <dgm:spPr/>
      <dgm:t>
        <a:bodyPr/>
        <a:lstStyle/>
        <a:p>
          <a:endParaRPr lang="hr-HR"/>
        </a:p>
      </dgm:t>
    </dgm:pt>
    <dgm:pt modelId="{850EF52C-2EB9-4284-9D6D-EC6014F0EA4E}" type="pres">
      <dgm:prSet presAssocID="{26381F2C-68FB-4274-A3CD-1FCEEE7E4152}" presName="Name0" presStyleCnt="0">
        <dgm:presLayoutVars>
          <dgm:dir/>
          <dgm:resizeHandles val="exact"/>
        </dgm:presLayoutVars>
      </dgm:prSet>
      <dgm:spPr/>
    </dgm:pt>
    <dgm:pt modelId="{144BDC5B-5A0F-4065-A466-53B76E12B2D9}" type="pres">
      <dgm:prSet presAssocID="{26381F2C-68FB-4274-A3CD-1FCEEE7E4152}" presName="vNodes" presStyleCnt="0"/>
      <dgm:spPr/>
    </dgm:pt>
    <dgm:pt modelId="{D1C270BB-55EF-4371-B79E-AA42BBAA5BE2}" type="pres">
      <dgm:prSet presAssocID="{79DC4F57-3866-422C-8234-464D4AA04AC9}" presName="node" presStyleLbl="node1" presStyleIdx="0" presStyleCnt="4" custScaleX="29124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9975399C-7B6F-4E8B-8890-1B318D34A596}" type="pres">
      <dgm:prSet presAssocID="{81379E60-D95C-4805-9F86-4864C4F631FF}" presName="spacerT" presStyleCnt="0"/>
      <dgm:spPr/>
    </dgm:pt>
    <dgm:pt modelId="{5D4F819C-5517-4DAA-9154-9C37904211D8}" type="pres">
      <dgm:prSet presAssocID="{81379E60-D95C-4805-9F86-4864C4F631FF}" presName="sibTrans" presStyleLbl="sibTrans2D1" presStyleIdx="0" presStyleCnt="3"/>
      <dgm:spPr/>
      <dgm:t>
        <a:bodyPr/>
        <a:lstStyle/>
        <a:p>
          <a:endParaRPr lang="hr-HR"/>
        </a:p>
      </dgm:t>
    </dgm:pt>
    <dgm:pt modelId="{EE7C3BE7-E6BE-426E-8E56-455EDB805D1C}" type="pres">
      <dgm:prSet presAssocID="{81379E60-D95C-4805-9F86-4864C4F631FF}" presName="spacerB" presStyleCnt="0"/>
      <dgm:spPr/>
    </dgm:pt>
    <dgm:pt modelId="{C7A9D0A7-9E75-463B-B596-CF2EBF27ED27}" type="pres">
      <dgm:prSet presAssocID="{2AEFE84B-B4D9-47B2-B931-788D3D14AE47}" presName="node" presStyleLbl="node1" presStyleIdx="1" presStyleCnt="4" custScaleX="29124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E26E01B6-6A14-4E21-8A85-864BE84F386A}" type="pres">
      <dgm:prSet presAssocID="{C20C5FB4-33FC-4FC7-A921-69D3DD696E04}" presName="spacerT" presStyleCnt="0"/>
      <dgm:spPr/>
    </dgm:pt>
    <dgm:pt modelId="{982B99BC-B06F-4078-88A8-6403D3960DD3}" type="pres">
      <dgm:prSet presAssocID="{C20C5FB4-33FC-4FC7-A921-69D3DD696E04}" presName="sibTrans" presStyleLbl="sibTrans2D1" presStyleIdx="1" presStyleCnt="3"/>
      <dgm:spPr/>
      <dgm:t>
        <a:bodyPr/>
        <a:lstStyle/>
        <a:p>
          <a:endParaRPr lang="hr-HR"/>
        </a:p>
      </dgm:t>
    </dgm:pt>
    <dgm:pt modelId="{7E47446D-DA73-46FC-87AD-271933EF70E4}" type="pres">
      <dgm:prSet presAssocID="{C20C5FB4-33FC-4FC7-A921-69D3DD696E04}" presName="spacerB" presStyleCnt="0"/>
      <dgm:spPr/>
    </dgm:pt>
    <dgm:pt modelId="{2A53A1EF-8FA2-4254-9CF4-A4ED7864EFEC}" type="pres">
      <dgm:prSet presAssocID="{DBF605EE-36AD-4E91-9B36-64B39C00A758}" presName="node" presStyleLbl="node1" presStyleIdx="2" presStyleCnt="4" custScaleX="29124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  <dgm:pt modelId="{D6E19B8C-1AC0-478F-9DD2-A52E2C693C63}" type="pres">
      <dgm:prSet presAssocID="{26381F2C-68FB-4274-A3CD-1FCEEE7E4152}" presName="sibTransLast" presStyleLbl="sibTrans2D1" presStyleIdx="2" presStyleCnt="3"/>
      <dgm:spPr/>
      <dgm:t>
        <a:bodyPr/>
        <a:lstStyle/>
        <a:p>
          <a:endParaRPr lang="hr-HR"/>
        </a:p>
      </dgm:t>
    </dgm:pt>
    <dgm:pt modelId="{BB351EAE-282E-42D2-9FAC-2BD2B335EF0E}" type="pres">
      <dgm:prSet presAssocID="{26381F2C-68FB-4274-A3CD-1FCEEE7E4152}" presName="connectorText" presStyleLbl="sibTrans2D1" presStyleIdx="2" presStyleCnt="3"/>
      <dgm:spPr/>
      <dgm:t>
        <a:bodyPr/>
        <a:lstStyle/>
        <a:p>
          <a:endParaRPr lang="hr-HR"/>
        </a:p>
      </dgm:t>
    </dgm:pt>
    <dgm:pt modelId="{BCEE7B9F-A0BF-498C-9AAC-F04B9DA53B45}" type="pres">
      <dgm:prSet presAssocID="{26381F2C-68FB-4274-A3CD-1FCEEE7E4152}" presName="lastNode" presStyleLbl="node1" presStyleIdx="3" presStyleCnt="4" custScaleX="14938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hr-HR"/>
        </a:p>
      </dgm:t>
    </dgm:pt>
  </dgm:ptLst>
  <dgm:cxnLst>
    <dgm:cxn modelId="{E4DBD1CD-A5AD-478C-865B-49646CA5CF1D}" type="presOf" srcId="{DBF605EE-36AD-4E91-9B36-64B39C00A758}" destId="{2A53A1EF-8FA2-4254-9CF4-A4ED7864EFEC}" srcOrd="0" destOrd="0" presId="urn:microsoft.com/office/officeart/2005/8/layout/equation2"/>
    <dgm:cxn modelId="{B97E587D-7E8C-49CB-8DD2-229054B8BDE8}" type="presOf" srcId="{C20C5FB4-33FC-4FC7-A921-69D3DD696E04}" destId="{982B99BC-B06F-4078-88A8-6403D3960DD3}" srcOrd="0" destOrd="0" presId="urn:microsoft.com/office/officeart/2005/8/layout/equation2"/>
    <dgm:cxn modelId="{72F4F504-CC96-4092-952F-90677AF1A4FD}" type="presOf" srcId="{79DC4F57-3866-422C-8234-464D4AA04AC9}" destId="{D1C270BB-55EF-4371-B79E-AA42BBAA5BE2}" srcOrd="0" destOrd="0" presId="urn:microsoft.com/office/officeart/2005/8/layout/equation2"/>
    <dgm:cxn modelId="{0A13E62B-40CE-48D3-8B60-303659BB6CEC}" type="presOf" srcId="{09FAFB03-A645-4522-A5DE-52C35C1045F8}" destId="{D6E19B8C-1AC0-478F-9DD2-A52E2C693C63}" srcOrd="0" destOrd="0" presId="urn:microsoft.com/office/officeart/2005/8/layout/equation2"/>
    <dgm:cxn modelId="{20112F4C-2104-4101-BD34-99B3653879B0}" type="presOf" srcId="{81379E60-D95C-4805-9F86-4864C4F631FF}" destId="{5D4F819C-5517-4DAA-9154-9C37904211D8}" srcOrd="0" destOrd="0" presId="urn:microsoft.com/office/officeart/2005/8/layout/equation2"/>
    <dgm:cxn modelId="{0A10732F-663F-443F-84EB-404D1EE549EB}" type="presOf" srcId="{26381F2C-68FB-4274-A3CD-1FCEEE7E4152}" destId="{850EF52C-2EB9-4284-9D6D-EC6014F0EA4E}" srcOrd="0" destOrd="0" presId="urn:microsoft.com/office/officeart/2005/8/layout/equation2"/>
    <dgm:cxn modelId="{804B8B24-DFC1-465C-B740-8DA3B85378A8}" type="presOf" srcId="{09FAFB03-A645-4522-A5DE-52C35C1045F8}" destId="{BB351EAE-282E-42D2-9FAC-2BD2B335EF0E}" srcOrd="1" destOrd="0" presId="urn:microsoft.com/office/officeart/2005/8/layout/equation2"/>
    <dgm:cxn modelId="{6C7B46EA-F516-4F58-B71E-25A411D0B1E2}" type="presOf" srcId="{F8D6F427-E41B-49DF-B77B-2910D830AF20}" destId="{BCEE7B9F-A0BF-498C-9AAC-F04B9DA53B45}" srcOrd="0" destOrd="0" presId="urn:microsoft.com/office/officeart/2005/8/layout/equation2"/>
    <dgm:cxn modelId="{ABE44310-3F57-4882-9551-6270C2ECF5DB}" srcId="{26381F2C-68FB-4274-A3CD-1FCEEE7E4152}" destId="{DBF605EE-36AD-4E91-9B36-64B39C00A758}" srcOrd="2" destOrd="0" parTransId="{F318C0BC-4ABB-4D07-986D-53E10A46639B}" sibTransId="{09FAFB03-A645-4522-A5DE-52C35C1045F8}"/>
    <dgm:cxn modelId="{2F321AAD-1B69-4AE0-92CA-5D6CA102D8AB}" type="presOf" srcId="{2AEFE84B-B4D9-47B2-B931-788D3D14AE47}" destId="{C7A9D0A7-9E75-463B-B596-CF2EBF27ED27}" srcOrd="0" destOrd="0" presId="urn:microsoft.com/office/officeart/2005/8/layout/equation2"/>
    <dgm:cxn modelId="{17FDE1FF-BDD6-4C96-8D98-07F588F33318}" srcId="{26381F2C-68FB-4274-A3CD-1FCEEE7E4152}" destId="{2AEFE84B-B4D9-47B2-B931-788D3D14AE47}" srcOrd="1" destOrd="0" parTransId="{9B2C7CAD-2F4B-48A2-B564-453D0AD25684}" sibTransId="{C20C5FB4-33FC-4FC7-A921-69D3DD696E04}"/>
    <dgm:cxn modelId="{04B4796D-A31A-475F-A9C1-897593B4BDC5}" srcId="{26381F2C-68FB-4274-A3CD-1FCEEE7E4152}" destId="{79DC4F57-3866-422C-8234-464D4AA04AC9}" srcOrd="0" destOrd="0" parTransId="{0D6FDE4F-04E8-49BF-9D8B-D249AE45BAA1}" sibTransId="{81379E60-D95C-4805-9F86-4864C4F631FF}"/>
    <dgm:cxn modelId="{A0A01478-F759-4D97-8332-E5384337881D}" srcId="{26381F2C-68FB-4274-A3CD-1FCEEE7E4152}" destId="{F8D6F427-E41B-49DF-B77B-2910D830AF20}" srcOrd="3" destOrd="0" parTransId="{EC42239C-D6A3-4EA0-848C-1F8C9E47C3D7}" sibTransId="{B1EB1131-8357-42A4-9877-1AA6CBB93B98}"/>
    <dgm:cxn modelId="{B84A27BB-AB99-4C89-B1AB-20FCD4D831FF}" type="presParOf" srcId="{850EF52C-2EB9-4284-9D6D-EC6014F0EA4E}" destId="{144BDC5B-5A0F-4065-A466-53B76E12B2D9}" srcOrd="0" destOrd="0" presId="urn:microsoft.com/office/officeart/2005/8/layout/equation2"/>
    <dgm:cxn modelId="{3A1BC39B-18F8-42D6-B648-73A8EAD65FAD}" type="presParOf" srcId="{144BDC5B-5A0F-4065-A466-53B76E12B2D9}" destId="{D1C270BB-55EF-4371-B79E-AA42BBAA5BE2}" srcOrd="0" destOrd="0" presId="urn:microsoft.com/office/officeart/2005/8/layout/equation2"/>
    <dgm:cxn modelId="{11763C9E-0893-4DEC-A7C8-CFB5E8E4559A}" type="presParOf" srcId="{144BDC5B-5A0F-4065-A466-53B76E12B2D9}" destId="{9975399C-7B6F-4E8B-8890-1B318D34A596}" srcOrd="1" destOrd="0" presId="urn:microsoft.com/office/officeart/2005/8/layout/equation2"/>
    <dgm:cxn modelId="{4B369AB7-AABC-4627-985F-FCCD4EB50BAC}" type="presParOf" srcId="{144BDC5B-5A0F-4065-A466-53B76E12B2D9}" destId="{5D4F819C-5517-4DAA-9154-9C37904211D8}" srcOrd="2" destOrd="0" presId="urn:microsoft.com/office/officeart/2005/8/layout/equation2"/>
    <dgm:cxn modelId="{F6EB4836-9D97-4607-90E5-EE05E833BA22}" type="presParOf" srcId="{144BDC5B-5A0F-4065-A466-53B76E12B2D9}" destId="{EE7C3BE7-E6BE-426E-8E56-455EDB805D1C}" srcOrd="3" destOrd="0" presId="urn:microsoft.com/office/officeart/2005/8/layout/equation2"/>
    <dgm:cxn modelId="{26A1EC51-6C7A-4CEE-8500-B850FF1E75B7}" type="presParOf" srcId="{144BDC5B-5A0F-4065-A466-53B76E12B2D9}" destId="{C7A9D0A7-9E75-463B-B596-CF2EBF27ED27}" srcOrd="4" destOrd="0" presId="urn:microsoft.com/office/officeart/2005/8/layout/equation2"/>
    <dgm:cxn modelId="{6E07C10F-61B8-4081-B503-6B32B7C3A979}" type="presParOf" srcId="{144BDC5B-5A0F-4065-A466-53B76E12B2D9}" destId="{E26E01B6-6A14-4E21-8A85-864BE84F386A}" srcOrd="5" destOrd="0" presId="urn:microsoft.com/office/officeart/2005/8/layout/equation2"/>
    <dgm:cxn modelId="{77689A4F-9F31-46C2-B0D8-C5F446102F4D}" type="presParOf" srcId="{144BDC5B-5A0F-4065-A466-53B76E12B2D9}" destId="{982B99BC-B06F-4078-88A8-6403D3960DD3}" srcOrd="6" destOrd="0" presId="urn:microsoft.com/office/officeart/2005/8/layout/equation2"/>
    <dgm:cxn modelId="{7850CB73-F031-43F2-A54B-5C5FE30B1F84}" type="presParOf" srcId="{144BDC5B-5A0F-4065-A466-53B76E12B2D9}" destId="{7E47446D-DA73-46FC-87AD-271933EF70E4}" srcOrd="7" destOrd="0" presId="urn:microsoft.com/office/officeart/2005/8/layout/equation2"/>
    <dgm:cxn modelId="{F2EEB5BF-7C18-4A26-BA5E-6BA18D833EA8}" type="presParOf" srcId="{144BDC5B-5A0F-4065-A466-53B76E12B2D9}" destId="{2A53A1EF-8FA2-4254-9CF4-A4ED7864EFEC}" srcOrd="8" destOrd="0" presId="urn:microsoft.com/office/officeart/2005/8/layout/equation2"/>
    <dgm:cxn modelId="{109400DC-5562-445D-985C-31ACDE0F0FAD}" type="presParOf" srcId="{850EF52C-2EB9-4284-9D6D-EC6014F0EA4E}" destId="{D6E19B8C-1AC0-478F-9DD2-A52E2C693C63}" srcOrd="1" destOrd="0" presId="urn:microsoft.com/office/officeart/2005/8/layout/equation2"/>
    <dgm:cxn modelId="{1F03D4CD-B011-49E6-A199-13FF5D8D3998}" type="presParOf" srcId="{D6E19B8C-1AC0-478F-9DD2-A52E2C693C63}" destId="{BB351EAE-282E-42D2-9FAC-2BD2B335EF0E}" srcOrd="0" destOrd="0" presId="urn:microsoft.com/office/officeart/2005/8/layout/equation2"/>
    <dgm:cxn modelId="{CD44B351-9EFE-4B33-B73A-BAB95D30049F}" type="presParOf" srcId="{850EF52C-2EB9-4284-9D6D-EC6014F0EA4E}" destId="{BCEE7B9F-A0BF-498C-9AAC-F04B9DA53B4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DAAD97-ABF2-4CCE-BEB6-85FC982C52A2}" type="doc">
      <dgm:prSet loTypeId="urn:microsoft.com/office/officeart/2005/8/layout/radial5" loCatId="relationship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DCADE4EB-2360-4408-8C81-B5BDB336FE8E}">
      <dgm:prSet phldrT="[Text]"/>
      <dgm:spPr>
        <a:solidFill>
          <a:srgbClr val="F6E1F5"/>
        </a:solidFill>
        <a:ln>
          <a:solidFill>
            <a:srgbClr val="F5E0F4"/>
          </a:solidFill>
        </a:ln>
      </dgm:spPr>
      <dgm:t>
        <a:bodyPr/>
        <a:lstStyle/>
        <a:p>
          <a:r>
            <a:rPr lang="hr-HR" dirty="0" smtClean="0"/>
            <a:t>ORGANIZACIJA</a:t>
          </a:r>
          <a:endParaRPr lang="hr-HR" dirty="0"/>
        </a:p>
      </dgm:t>
    </dgm:pt>
    <dgm:pt modelId="{04E985F5-E934-4D24-9E5A-6157C4F7486C}" type="parTrans" cxnId="{D25997C3-C1FA-417C-B34E-EF12E9BBDBBE}">
      <dgm:prSet/>
      <dgm:spPr/>
      <dgm:t>
        <a:bodyPr/>
        <a:lstStyle/>
        <a:p>
          <a:endParaRPr lang="hr-HR"/>
        </a:p>
      </dgm:t>
    </dgm:pt>
    <dgm:pt modelId="{BB80EFB5-0797-4154-BE4B-2BEF4EEAC859}" type="sibTrans" cxnId="{D25997C3-C1FA-417C-B34E-EF12E9BBDBBE}">
      <dgm:prSet/>
      <dgm:spPr/>
      <dgm:t>
        <a:bodyPr/>
        <a:lstStyle/>
        <a:p>
          <a:endParaRPr lang="hr-HR"/>
        </a:p>
      </dgm:t>
    </dgm:pt>
    <dgm:pt modelId="{59E3C5B0-E3B5-4B1E-859B-0340D4DFF9B7}">
      <dgm:prSet phldrT="[Text]"/>
      <dgm:spPr/>
      <dgm:t>
        <a:bodyPr/>
        <a:lstStyle/>
        <a:p>
          <a:r>
            <a:rPr lang="hr-HR" dirty="0" smtClean="0"/>
            <a:t>Vanjski čimbenici</a:t>
          </a:r>
          <a:endParaRPr lang="hr-HR" dirty="0"/>
        </a:p>
      </dgm:t>
    </dgm:pt>
    <dgm:pt modelId="{F365498A-5436-4368-AEF8-9528B200B773}" type="parTrans" cxnId="{161B96D0-BBE9-4735-9E1D-9C362F340193}">
      <dgm:prSet/>
      <dgm:spPr/>
      <dgm:t>
        <a:bodyPr/>
        <a:lstStyle/>
        <a:p>
          <a:endParaRPr lang="hr-HR"/>
        </a:p>
      </dgm:t>
    </dgm:pt>
    <dgm:pt modelId="{D774AB2A-BF4E-4841-ADAC-9E3B7A608213}" type="sibTrans" cxnId="{161B96D0-BBE9-4735-9E1D-9C362F340193}">
      <dgm:prSet/>
      <dgm:spPr/>
      <dgm:t>
        <a:bodyPr/>
        <a:lstStyle/>
        <a:p>
          <a:endParaRPr lang="hr-HR"/>
        </a:p>
      </dgm:t>
    </dgm:pt>
    <dgm:pt modelId="{32683F67-9232-4415-80EB-8FE75006D42F}">
      <dgm:prSet phldrT="[Text]"/>
      <dgm:spPr/>
      <dgm:t>
        <a:bodyPr/>
        <a:lstStyle/>
        <a:p>
          <a:r>
            <a:rPr lang="hr-HR" dirty="0" smtClean="0"/>
            <a:t>Unutarnji čimbenici</a:t>
          </a:r>
          <a:endParaRPr lang="hr-HR" dirty="0"/>
        </a:p>
      </dgm:t>
    </dgm:pt>
    <dgm:pt modelId="{F6B1939D-59AF-429D-A99F-5B0ABCC80097}" type="parTrans" cxnId="{D621D0F0-7332-4701-8C89-BD94648233D2}">
      <dgm:prSet/>
      <dgm:spPr/>
      <dgm:t>
        <a:bodyPr/>
        <a:lstStyle/>
        <a:p>
          <a:endParaRPr lang="hr-HR"/>
        </a:p>
      </dgm:t>
    </dgm:pt>
    <dgm:pt modelId="{D5B3A883-812F-465A-8232-2CE1406D5939}" type="sibTrans" cxnId="{D621D0F0-7332-4701-8C89-BD94648233D2}">
      <dgm:prSet/>
      <dgm:spPr/>
      <dgm:t>
        <a:bodyPr/>
        <a:lstStyle/>
        <a:p>
          <a:endParaRPr lang="hr-HR"/>
        </a:p>
      </dgm:t>
    </dgm:pt>
    <dgm:pt modelId="{0101AAFD-23BD-4D87-8C2F-29B7A78D72C4}" type="pres">
      <dgm:prSet presAssocID="{F2DAAD97-ABF2-4CCE-BEB6-85FC982C52A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290D035-025B-4A03-88B9-C471D8E939CE}" type="pres">
      <dgm:prSet presAssocID="{DCADE4EB-2360-4408-8C81-B5BDB336FE8E}" presName="centerShape" presStyleLbl="node0" presStyleIdx="0" presStyleCnt="1" custScaleX="297932" custScaleY="275125"/>
      <dgm:spPr/>
      <dgm:t>
        <a:bodyPr/>
        <a:lstStyle/>
        <a:p>
          <a:endParaRPr lang="hr-HR"/>
        </a:p>
      </dgm:t>
    </dgm:pt>
    <dgm:pt modelId="{0D6EB4B5-68D1-4F02-9D64-84305F97DC93}" type="pres">
      <dgm:prSet presAssocID="{F365498A-5436-4368-AEF8-9528B200B773}" presName="parTrans" presStyleLbl="sibTrans2D1" presStyleIdx="0" presStyleCnt="2"/>
      <dgm:spPr>
        <a:prstGeom prst="leftArrow">
          <a:avLst/>
        </a:prstGeom>
      </dgm:spPr>
      <dgm:t>
        <a:bodyPr/>
        <a:lstStyle/>
        <a:p>
          <a:endParaRPr lang="hr-HR"/>
        </a:p>
      </dgm:t>
    </dgm:pt>
    <dgm:pt modelId="{BF7434B9-E5AA-4E01-80DE-780718B1504D}" type="pres">
      <dgm:prSet presAssocID="{F365498A-5436-4368-AEF8-9528B200B773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6802558A-1DFB-4591-84A5-25B651807C1C}" type="pres">
      <dgm:prSet presAssocID="{59E3C5B0-E3B5-4B1E-859B-0340D4DFF9B7}" presName="node" presStyleLbl="node1" presStyleIdx="0" presStyleCnt="2" custScaleX="175122" custScaleY="165783" custRadScaleRad="249649" custRadScaleInc="-10038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CF9127-8D67-4C35-8FE4-A77635F5F387}" type="pres">
      <dgm:prSet presAssocID="{F6B1939D-59AF-429D-A99F-5B0ABCC80097}" presName="parTrans" presStyleLbl="sibTrans2D1" presStyleIdx="1" presStyleCnt="2"/>
      <dgm:spPr>
        <a:prstGeom prst="leftArrow">
          <a:avLst/>
        </a:prstGeom>
      </dgm:spPr>
      <dgm:t>
        <a:bodyPr/>
        <a:lstStyle/>
        <a:p>
          <a:endParaRPr lang="hr-HR"/>
        </a:p>
      </dgm:t>
    </dgm:pt>
    <dgm:pt modelId="{E6FFC2F5-EDF6-4FF2-8061-B9778F3329B9}" type="pres">
      <dgm:prSet presAssocID="{F6B1939D-59AF-429D-A99F-5B0ABCC80097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883E1C0E-3290-44A7-9BB1-9B422D4F3C3E}" type="pres">
      <dgm:prSet presAssocID="{32683F67-9232-4415-80EB-8FE75006D42F}" presName="node" presStyleLbl="node1" presStyleIdx="1" presStyleCnt="2" custScaleX="175122" custScaleY="165783" custRadScaleRad="264073" custRadScaleInc="-9963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621D0F0-7332-4701-8C89-BD94648233D2}" srcId="{DCADE4EB-2360-4408-8C81-B5BDB336FE8E}" destId="{32683F67-9232-4415-80EB-8FE75006D42F}" srcOrd="1" destOrd="0" parTransId="{F6B1939D-59AF-429D-A99F-5B0ABCC80097}" sibTransId="{D5B3A883-812F-465A-8232-2CE1406D5939}"/>
    <dgm:cxn modelId="{8B96AE8B-0427-4B5F-8D29-177F0815E8FC}" type="presOf" srcId="{F6B1939D-59AF-429D-A99F-5B0ABCC80097}" destId="{3DCF9127-8D67-4C35-8FE4-A77635F5F387}" srcOrd="0" destOrd="0" presId="urn:microsoft.com/office/officeart/2005/8/layout/radial5"/>
    <dgm:cxn modelId="{9D2F8232-4F0B-44E2-9CBB-BF0910389D54}" type="presOf" srcId="{F6B1939D-59AF-429D-A99F-5B0ABCC80097}" destId="{E6FFC2F5-EDF6-4FF2-8061-B9778F3329B9}" srcOrd="1" destOrd="0" presId="urn:microsoft.com/office/officeart/2005/8/layout/radial5"/>
    <dgm:cxn modelId="{161B96D0-BBE9-4735-9E1D-9C362F340193}" srcId="{DCADE4EB-2360-4408-8C81-B5BDB336FE8E}" destId="{59E3C5B0-E3B5-4B1E-859B-0340D4DFF9B7}" srcOrd="0" destOrd="0" parTransId="{F365498A-5436-4368-AEF8-9528B200B773}" sibTransId="{D774AB2A-BF4E-4841-ADAC-9E3B7A608213}"/>
    <dgm:cxn modelId="{018426E1-4F80-45A8-A646-E7A1507F4FE9}" type="presOf" srcId="{59E3C5B0-E3B5-4B1E-859B-0340D4DFF9B7}" destId="{6802558A-1DFB-4591-84A5-25B651807C1C}" srcOrd="0" destOrd="0" presId="urn:microsoft.com/office/officeart/2005/8/layout/radial5"/>
    <dgm:cxn modelId="{D25997C3-C1FA-417C-B34E-EF12E9BBDBBE}" srcId="{F2DAAD97-ABF2-4CCE-BEB6-85FC982C52A2}" destId="{DCADE4EB-2360-4408-8C81-B5BDB336FE8E}" srcOrd="0" destOrd="0" parTransId="{04E985F5-E934-4D24-9E5A-6157C4F7486C}" sibTransId="{BB80EFB5-0797-4154-BE4B-2BEF4EEAC859}"/>
    <dgm:cxn modelId="{E1A9EE7F-6E45-4835-8E93-A01408E2F462}" type="presOf" srcId="{F365498A-5436-4368-AEF8-9528B200B773}" destId="{BF7434B9-E5AA-4E01-80DE-780718B1504D}" srcOrd="1" destOrd="0" presId="urn:microsoft.com/office/officeart/2005/8/layout/radial5"/>
    <dgm:cxn modelId="{1CA87D5C-F1F8-4BD7-90EF-AC288F48BA82}" type="presOf" srcId="{F2DAAD97-ABF2-4CCE-BEB6-85FC982C52A2}" destId="{0101AAFD-23BD-4D87-8C2F-29B7A78D72C4}" srcOrd="0" destOrd="0" presId="urn:microsoft.com/office/officeart/2005/8/layout/radial5"/>
    <dgm:cxn modelId="{312F6288-4CF0-40E5-BF8F-1F9BFAE68D5B}" type="presOf" srcId="{DCADE4EB-2360-4408-8C81-B5BDB336FE8E}" destId="{A290D035-025B-4A03-88B9-C471D8E939CE}" srcOrd="0" destOrd="0" presId="urn:microsoft.com/office/officeart/2005/8/layout/radial5"/>
    <dgm:cxn modelId="{48F7BA7E-764F-45B0-B77E-044E3694102E}" type="presOf" srcId="{32683F67-9232-4415-80EB-8FE75006D42F}" destId="{883E1C0E-3290-44A7-9BB1-9B422D4F3C3E}" srcOrd="0" destOrd="0" presId="urn:microsoft.com/office/officeart/2005/8/layout/radial5"/>
    <dgm:cxn modelId="{B14C5E86-58E5-4362-B55C-0B6AD8055C2B}" type="presOf" srcId="{F365498A-5436-4368-AEF8-9528B200B773}" destId="{0D6EB4B5-68D1-4F02-9D64-84305F97DC93}" srcOrd="0" destOrd="0" presId="urn:microsoft.com/office/officeart/2005/8/layout/radial5"/>
    <dgm:cxn modelId="{6067B873-CD29-4A2C-9EAB-70151D534C41}" type="presParOf" srcId="{0101AAFD-23BD-4D87-8C2F-29B7A78D72C4}" destId="{A290D035-025B-4A03-88B9-C471D8E939CE}" srcOrd="0" destOrd="0" presId="urn:microsoft.com/office/officeart/2005/8/layout/radial5"/>
    <dgm:cxn modelId="{24566C4D-FCEF-4791-9A66-D63698A463CB}" type="presParOf" srcId="{0101AAFD-23BD-4D87-8C2F-29B7A78D72C4}" destId="{0D6EB4B5-68D1-4F02-9D64-84305F97DC93}" srcOrd="1" destOrd="0" presId="urn:microsoft.com/office/officeart/2005/8/layout/radial5"/>
    <dgm:cxn modelId="{FCBCBBBC-70E0-41BF-AC25-AF2C1FA5F57A}" type="presParOf" srcId="{0D6EB4B5-68D1-4F02-9D64-84305F97DC93}" destId="{BF7434B9-E5AA-4E01-80DE-780718B1504D}" srcOrd="0" destOrd="0" presId="urn:microsoft.com/office/officeart/2005/8/layout/radial5"/>
    <dgm:cxn modelId="{A02BA87A-BA94-4CD5-BDF7-D6EDF1E38D18}" type="presParOf" srcId="{0101AAFD-23BD-4D87-8C2F-29B7A78D72C4}" destId="{6802558A-1DFB-4591-84A5-25B651807C1C}" srcOrd="2" destOrd="0" presId="urn:microsoft.com/office/officeart/2005/8/layout/radial5"/>
    <dgm:cxn modelId="{A01D7FE3-81C6-4643-AD29-F35947253CA9}" type="presParOf" srcId="{0101AAFD-23BD-4D87-8C2F-29B7A78D72C4}" destId="{3DCF9127-8D67-4C35-8FE4-A77635F5F387}" srcOrd="3" destOrd="0" presId="urn:microsoft.com/office/officeart/2005/8/layout/radial5"/>
    <dgm:cxn modelId="{EBD79BEB-C9D9-472C-97FD-683A3D9C15A1}" type="presParOf" srcId="{3DCF9127-8D67-4C35-8FE4-A77635F5F387}" destId="{E6FFC2F5-EDF6-4FF2-8061-B9778F3329B9}" srcOrd="0" destOrd="0" presId="urn:microsoft.com/office/officeart/2005/8/layout/radial5"/>
    <dgm:cxn modelId="{E7CBEF87-7DBA-4B51-BF0E-C99103FB60DC}" type="presParOf" srcId="{0101AAFD-23BD-4D87-8C2F-29B7A78D72C4}" destId="{883E1C0E-3290-44A7-9BB1-9B422D4F3C3E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D252B-96B3-49FB-82F3-F7F368DE7043}" type="doc">
      <dgm:prSet loTypeId="urn:microsoft.com/office/officeart/2005/8/layout/lProcess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E559AE14-F962-460B-86DB-163C0476BEBC}">
      <dgm:prSet phldrT="[Text]"/>
      <dgm:spPr/>
      <dgm:t>
        <a:bodyPr/>
        <a:lstStyle/>
        <a:p>
          <a:r>
            <a:rPr lang="hr-HR" dirty="0" smtClean="0"/>
            <a:t>UNUTARNJI ČIMBENICI</a:t>
          </a:r>
          <a:endParaRPr lang="hr-HR" dirty="0"/>
        </a:p>
      </dgm:t>
    </dgm:pt>
    <dgm:pt modelId="{06507406-4279-4152-B56A-23D18AB4C0A6}" type="parTrans" cxnId="{C09A6899-CCEB-44FA-909C-ACBF4D460C51}">
      <dgm:prSet/>
      <dgm:spPr/>
      <dgm:t>
        <a:bodyPr/>
        <a:lstStyle/>
        <a:p>
          <a:endParaRPr lang="hr-HR"/>
        </a:p>
      </dgm:t>
    </dgm:pt>
    <dgm:pt modelId="{C288E636-2098-4C43-AB3F-2255286E7CEA}" type="sibTrans" cxnId="{C09A6899-CCEB-44FA-909C-ACBF4D460C51}">
      <dgm:prSet/>
      <dgm:spPr/>
      <dgm:t>
        <a:bodyPr/>
        <a:lstStyle/>
        <a:p>
          <a:endParaRPr lang="hr-HR"/>
        </a:p>
      </dgm:t>
    </dgm:pt>
    <dgm:pt modelId="{340D67AD-1BBD-4998-941B-9A19E43D9A2C}">
      <dgm:prSet phldrT="[Text]"/>
      <dgm:spPr/>
      <dgm:t>
        <a:bodyPr/>
        <a:lstStyle/>
        <a:p>
          <a:r>
            <a:rPr lang="hr-HR" dirty="0" smtClean="0"/>
            <a:t>Ciljevi i strategija poduzeća</a:t>
          </a:r>
          <a:endParaRPr lang="hr-HR" dirty="0"/>
        </a:p>
      </dgm:t>
    </dgm:pt>
    <dgm:pt modelId="{2D643AF8-D6C2-4979-B718-7E67032FB6D3}" type="parTrans" cxnId="{97D34D26-66F9-4817-8D7C-8B8FB1A7D953}">
      <dgm:prSet/>
      <dgm:spPr/>
      <dgm:t>
        <a:bodyPr/>
        <a:lstStyle/>
        <a:p>
          <a:endParaRPr lang="hr-HR"/>
        </a:p>
      </dgm:t>
    </dgm:pt>
    <dgm:pt modelId="{D6B86D8D-20C3-48A2-B4B9-971DAE72AB67}" type="sibTrans" cxnId="{97D34D26-66F9-4817-8D7C-8B8FB1A7D953}">
      <dgm:prSet/>
      <dgm:spPr/>
      <dgm:t>
        <a:bodyPr/>
        <a:lstStyle/>
        <a:p>
          <a:endParaRPr lang="hr-HR"/>
        </a:p>
      </dgm:t>
    </dgm:pt>
    <dgm:pt modelId="{92706896-E972-47C0-9FF1-51D3E3B04521}">
      <dgm:prSet phldrT="[Text]"/>
      <dgm:spPr/>
      <dgm:t>
        <a:bodyPr/>
        <a:lstStyle/>
        <a:p>
          <a:r>
            <a:rPr lang="hr-HR" dirty="0" smtClean="0"/>
            <a:t>Tehnologija </a:t>
          </a:r>
          <a:endParaRPr lang="hr-HR" dirty="0"/>
        </a:p>
      </dgm:t>
    </dgm:pt>
    <dgm:pt modelId="{539EEE97-C2D5-4EEB-A7C7-E58EF8561B47}" type="parTrans" cxnId="{51758775-69FF-44A9-BED2-2BBB27783931}">
      <dgm:prSet/>
      <dgm:spPr/>
      <dgm:t>
        <a:bodyPr/>
        <a:lstStyle/>
        <a:p>
          <a:endParaRPr lang="hr-HR"/>
        </a:p>
      </dgm:t>
    </dgm:pt>
    <dgm:pt modelId="{188A2485-B4F7-4821-8D55-C6D74D094822}" type="sibTrans" cxnId="{51758775-69FF-44A9-BED2-2BBB27783931}">
      <dgm:prSet/>
      <dgm:spPr/>
      <dgm:t>
        <a:bodyPr/>
        <a:lstStyle/>
        <a:p>
          <a:endParaRPr lang="hr-HR"/>
        </a:p>
      </dgm:t>
    </dgm:pt>
    <dgm:pt modelId="{AE5994FA-CB43-48E8-A130-A36B00AFFEC0}">
      <dgm:prSet phldrT="[Text]"/>
      <dgm:spPr/>
      <dgm:t>
        <a:bodyPr/>
        <a:lstStyle/>
        <a:p>
          <a:r>
            <a:rPr lang="hr-HR" dirty="0" smtClean="0"/>
            <a:t>VANJSKI ČIMBENICI</a:t>
          </a:r>
          <a:endParaRPr lang="hr-HR" dirty="0"/>
        </a:p>
      </dgm:t>
    </dgm:pt>
    <dgm:pt modelId="{DD0580B3-7879-4A29-ACB5-18135CBFA5BB}" type="parTrans" cxnId="{6B6EE1F1-226D-4C0E-AE8F-1BA3D6D7D114}">
      <dgm:prSet/>
      <dgm:spPr/>
      <dgm:t>
        <a:bodyPr/>
        <a:lstStyle/>
        <a:p>
          <a:endParaRPr lang="hr-HR"/>
        </a:p>
      </dgm:t>
    </dgm:pt>
    <dgm:pt modelId="{9D397CC9-A13B-4A68-A366-0176703BD799}" type="sibTrans" cxnId="{6B6EE1F1-226D-4C0E-AE8F-1BA3D6D7D114}">
      <dgm:prSet/>
      <dgm:spPr/>
      <dgm:t>
        <a:bodyPr/>
        <a:lstStyle/>
        <a:p>
          <a:endParaRPr lang="hr-HR"/>
        </a:p>
      </dgm:t>
    </dgm:pt>
    <dgm:pt modelId="{D5B98DEE-22CD-45C5-A62C-CE04BF0FF4F5}">
      <dgm:prSet phldrT="[Text]"/>
      <dgm:spPr/>
      <dgm:t>
        <a:bodyPr/>
        <a:lstStyle/>
        <a:p>
          <a:r>
            <a:rPr lang="hr-HR" dirty="0" smtClean="0"/>
            <a:t>Okruženje </a:t>
          </a:r>
          <a:endParaRPr lang="hr-HR" dirty="0"/>
        </a:p>
      </dgm:t>
    </dgm:pt>
    <dgm:pt modelId="{6827768B-3D46-4BDA-8A17-4B7779DE0108}" type="parTrans" cxnId="{DC6B30C3-2C45-4BDB-9D04-84259CFFB732}">
      <dgm:prSet/>
      <dgm:spPr/>
      <dgm:t>
        <a:bodyPr/>
        <a:lstStyle/>
        <a:p>
          <a:endParaRPr lang="hr-HR"/>
        </a:p>
      </dgm:t>
    </dgm:pt>
    <dgm:pt modelId="{A077EDEE-1CE6-4A88-BC30-8F668AE9C7FC}" type="sibTrans" cxnId="{DC6B30C3-2C45-4BDB-9D04-84259CFFB732}">
      <dgm:prSet/>
      <dgm:spPr/>
      <dgm:t>
        <a:bodyPr/>
        <a:lstStyle/>
        <a:p>
          <a:endParaRPr lang="hr-HR"/>
        </a:p>
      </dgm:t>
    </dgm:pt>
    <dgm:pt modelId="{77181B6A-A6F2-42F1-A9E9-341A34F697EB}">
      <dgm:prSet phldrT="[Text]"/>
      <dgm:spPr/>
      <dgm:t>
        <a:bodyPr/>
        <a:lstStyle/>
        <a:p>
          <a:r>
            <a:rPr lang="hr-HR" dirty="0" smtClean="0"/>
            <a:t>Institucionalni uvjeti</a:t>
          </a:r>
          <a:endParaRPr lang="hr-HR" dirty="0"/>
        </a:p>
      </dgm:t>
    </dgm:pt>
    <dgm:pt modelId="{539499F7-D16A-435D-9FC2-01F0D42E9896}" type="parTrans" cxnId="{A297859E-5316-4358-A59D-45A519474C0A}">
      <dgm:prSet/>
      <dgm:spPr/>
      <dgm:t>
        <a:bodyPr/>
        <a:lstStyle/>
        <a:p>
          <a:endParaRPr lang="hr-HR"/>
        </a:p>
      </dgm:t>
    </dgm:pt>
    <dgm:pt modelId="{0E035537-3F3F-4EF4-AC7C-58D3EA809FDB}" type="sibTrans" cxnId="{A297859E-5316-4358-A59D-45A519474C0A}">
      <dgm:prSet/>
      <dgm:spPr/>
      <dgm:t>
        <a:bodyPr/>
        <a:lstStyle/>
        <a:p>
          <a:endParaRPr lang="hr-HR"/>
        </a:p>
      </dgm:t>
    </dgm:pt>
    <dgm:pt modelId="{5DD0D69A-CEAB-4B76-B8B6-C36520D61A33}">
      <dgm:prSet phldrT="[Text]"/>
      <dgm:spPr/>
      <dgm:t>
        <a:bodyPr/>
        <a:lstStyle/>
        <a:p>
          <a:r>
            <a:rPr lang="hr-HR" dirty="0" smtClean="0"/>
            <a:t>Zadatci </a:t>
          </a:r>
          <a:endParaRPr lang="hr-HR" dirty="0"/>
        </a:p>
      </dgm:t>
    </dgm:pt>
    <dgm:pt modelId="{C1C55686-CFCA-4561-8156-47540A2997A7}" type="parTrans" cxnId="{87D8D014-FBD1-4639-8870-A4445222C72C}">
      <dgm:prSet/>
      <dgm:spPr/>
      <dgm:t>
        <a:bodyPr/>
        <a:lstStyle/>
        <a:p>
          <a:endParaRPr lang="hr-HR"/>
        </a:p>
      </dgm:t>
    </dgm:pt>
    <dgm:pt modelId="{A15D9566-FF74-4163-90A3-F75A68E1CBCA}" type="sibTrans" cxnId="{87D8D014-FBD1-4639-8870-A4445222C72C}">
      <dgm:prSet/>
      <dgm:spPr/>
      <dgm:t>
        <a:bodyPr/>
        <a:lstStyle/>
        <a:p>
          <a:endParaRPr lang="hr-HR"/>
        </a:p>
      </dgm:t>
    </dgm:pt>
    <dgm:pt modelId="{70686BE7-CF79-4D54-B12F-44577380D306}">
      <dgm:prSet phldrT="[Text]"/>
      <dgm:spPr/>
      <dgm:t>
        <a:bodyPr/>
        <a:lstStyle/>
        <a:p>
          <a:r>
            <a:rPr lang="hr-HR" dirty="0" smtClean="0"/>
            <a:t>Ljudski resursi </a:t>
          </a:r>
          <a:endParaRPr lang="hr-HR" dirty="0"/>
        </a:p>
      </dgm:t>
    </dgm:pt>
    <dgm:pt modelId="{39B27EDE-F6CD-40BC-960D-F2849BF2661E}" type="parTrans" cxnId="{3200FE5E-D0C3-490A-A339-87E435885A0C}">
      <dgm:prSet/>
      <dgm:spPr/>
      <dgm:t>
        <a:bodyPr/>
        <a:lstStyle/>
        <a:p>
          <a:endParaRPr lang="hr-HR"/>
        </a:p>
      </dgm:t>
    </dgm:pt>
    <dgm:pt modelId="{4CF9B30C-6DEE-468E-A9B0-3022B744C208}" type="sibTrans" cxnId="{3200FE5E-D0C3-490A-A339-87E435885A0C}">
      <dgm:prSet/>
      <dgm:spPr/>
      <dgm:t>
        <a:bodyPr/>
        <a:lstStyle/>
        <a:p>
          <a:endParaRPr lang="hr-HR"/>
        </a:p>
      </dgm:t>
    </dgm:pt>
    <dgm:pt modelId="{A54BB698-654F-41CE-8650-36A2B74D08F1}">
      <dgm:prSet phldrT="[Text]"/>
      <dgm:spPr/>
      <dgm:t>
        <a:bodyPr/>
        <a:lstStyle/>
        <a:p>
          <a:r>
            <a:rPr lang="hr-HR" dirty="0" smtClean="0"/>
            <a:t>Veličina poduzeća</a:t>
          </a:r>
          <a:endParaRPr lang="hr-HR" dirty="0"/>
        </a:p>
      </dgm:t>
    </dgm:pt>
    <dgm:pt modelId="{C10112CD-2755-4F12-B8CA-DCB358A3CE4E}" type="parTrans" cxnId="{9975BFE2-2913-46EC-9C19-69D9B87A40F5}">
      <dgm:prSet/>
      <dgm:spPr/>
      <dgm:t>
        <a:bodyPr/>
        <a:lstStyle/>
        <a:p>
          <a:endParaRPr lang="hr-HR"/>
        </a:p>
      </dgm:t>
    </dgm:pt>
    <dgm:pt modelId="{2B98941E-44F8-46E6-AC88-EF7DD5256DB4}" type="sibTrans" cxnId="{9975BFE2-2913-46EC-9C19-69D9B87A40F5}">
      <dgm:prSet/>
      <dgm:spPr/>
      <dgm:t>
        <a:bodyPr/>
        <a:lstStyle/>
        <a:p>
          <a:endParaRPr lang="hr-HR"/>
        </a:p>
      </dgm:t>
    </dgm:pt>
    <dgm:pt modelId="{68C6891F-1320-4D4C-836B-105F2C0AAFC4}">
      <dgm:prSet phldrT="[Text]"/>
      <dgm:spPr/>
      <dgm:t>
        <a:bodyPr/>
        <a:lstStyle/>
        <a:p>
          <a:r>
            <a:rPr lang="hr-HR" dirty="0" smtClean="0"/>
            <a:t>Proizvod </a:t>
          </a:r>
          <a:endParaRPr lang="hr-HR" dirty="0"/>
        </a:p>
      </dgm:t>
    </dgm:pt>
    <dgm:pt modelId="{45DDC4EC-D553-4E5A-A139-E471B9A619EE}" type="parTrans" cxnId="{7D5C0A0A-DCB9-41B8-BBC6-37F63AF30958}">
      <dgm:prSet/>
      <dgm:spPr/>
      <dgm:t>
        <a:bodyPr/>
        <a:lstStyle/>
        <a:p>
          <a:endParaRPr lang="hr-HR"/>
        </a:p>
      </dgm:t>
    </dgm:pt>
    <dgm:pt modelId="{874AE60A-727C-4EEE-8C0A-DF0201AC1C5B}" type="sibTrans" cxnId="{7D5C0A0A-DCB9-41B8-BBC6-37F63AF30958}">
      <dgm:prSet/>
      <dgm:spPr/>
      <dgm:t>
        <a:bodyPr/>
        <a:lstStyle/>
        <a:p>
          <a:endParaRPr lang="hr-HR"/>
        </a:p>
      </dgm:t>
    </dgm:pt>
    <dgm:pt modelId="{85F1E5A5-5F2C-4E8B-B388-2BDB4C402896}">
      <dgm:prSet phldrT="[Text]"/>
      <dgm:spPr/>
      <dgm:t>
        <a:bodyPr/>
        <a:lstStyle/>
        <a:p>
          <a:r>
            <a:rPr lang="hr-HR" dirty="0" smtClean="0"/>
            <a:t>Lokacija </a:t>
          </a:r>
          <a:endParaRPr lang="hr-HR" dirty="0"/>
        </a:p>
      </dgm:t>
    </dgm:pt>
    <dgm:pt modelId="{574863FC-5A53-4B81-8365-D49EF0359EF3}" type="parTrans" cxnId="{A446BEA8-FB84-4B1B-A4ED-C5750E647057}">
      <dgm:prSet/>
      <dgm:spPr/>
      <dgm:t>
        <a:bodyPr/>
        <a:lstStyle/>
        <a:p>
          <a:endParaRPr lang="hr-HR"/>
        </a:p>
      </dgm:t>
    </dgm:pt>
    <dgm:pt modelId="{0D898A5F-0DCA-4073-AF99-9A18B77C37CB}" type="sibTrans" cxnId="{A446BEA8-FB84-4B1B-A4ED-C5750E647057}">
      <dgm:prSet/>
      <dgm:spPr/>
      <dgm:t>
        <a:bodyPr/>
        <a:lstStyle/>
        <a:p>
          <a:endParaRPr lang="hr-HR"/>
        </a:p>
      </dgm:t>
    </dgm:pt>
    <dgm:pt modelId="{4683C653-BBD6-45BC-9E35-01138B9FD4A6}">
      <dgm:prSet phldrT="[Text]"/>
      <dgm:spPr/>
      <dgm:t>
        <a:bodyPr/>
        <a:lstStyle/>
        <a:p>
          <a:r>
            <a:rPr lang="hr-HR" dirty="0" smtClean="0"/>
            <a:t>Integracijski procesi</a:t>
          </a:r>
          <a:endParaRPr lang="hr-HR" dirty="0"/>
        </a:p>
      </dgm:t>
    </dgm:pt>
    <dgm:pt modelId="{27C35724-7AAB-4738-B0EB-6DD640DCE8FD}" type="parTrans" cxnId="{67EB3D63-C03F-4E0A-94EA-912A1B81B74A}">
      <dgm:prSet/>
      <dgm:spPr/>
      <dgm:t>
        <a:bodyPr/>
        <a:lstStyle/>
        <a:p>
          <a:endParaRPr lang="hr-HR"/>
        </a:p>
      </dgm:t>
    </dgm:pt>
    <dgm:pt modelId="{4033A943-8533-4FBD-A252-D2E722412C03}" type="sibTrans" cxnId="{67EB3D63-C03F-4E0A-94EA-912A1B81B74A}">
      <dgm:prSet/>
      <dgm:spPr/>
      <dgm:t>
        <a:bodyPr/>
        <a:lstStyle/>
        <a:p>
          <a:endParaRPr lang="hr-HR"/>
        </a:p>
      </dgm:t>
    </dgm:pt>
    <dgm:pt modelId="{1B7618A3-EB84-4C53-BC49-5ADEE119F1EA}">
      <dgm:prSet phldrT="[Text]"/>
      <dgm:spPr/>
      <dgm:t>
        <a:bodyPr/>
        <a:lstStyle/>
        <a:p>
          <a:r>
            <a:rPr lang="hr-HR" dirty="0" smtClean="0"/>
            <a:t>Znanost i tehnologija</a:t>
          </a:r>
          <a:endParaRPr lang="hr-HR" dirty="0"/>
        </a:p>
      </dgm:t>
    </dgm:pt>
    <dgm:pt modelId="{22CA4813-08F1-40C8-820F-ECD56D07B4C2}" type="parTrans" cxnId="{2220EECF-0825-4BEF-818E-EAE523EEF56F}">
      <dgm:prSet/>
      <dgm:spPr/>
      <dgm:t>
        <a:bodyPr/>
        <a:lstStyle/>
        <a:p>
          <a:endParaRPr lang="hr-HR"/>
        </a:p>
      </dgm:t>
    </dgm:pt>
    <dgm:pt modelId="{B3B7B553-DE4E-455C-A25A-651851F6EEDC}" type="sibTrans" cxnId="{2220EECF-0825-4BEF-818E-EAE523EEF56F}">
      <dgm:prSet/>
      <dgm:spPr/>
      <dgm:t>
        <a:bodyPr/>
        <a:lstStyle/>
        <a:p>
          <a:endParaRPr lang="hr-HR"/>
        </a:p>
      </dgm:t>
    </dgm:pt>
    <dgm:pt modelId="{A54BE027-D1CD-4767-9933-03E77DBF5EC5}">
      <dgm:prSet phldrT="[Text]"/>
      <dgm:spPr/>
      <dgm:t>
        <a:bodyPr/>
        <a:lstStyle/>
        <a:p>
          <a:r>
            <a:rPr lang="hr-HR" dirty="0" smtClean="0"/>
            <a:t>Tržište </a:t>
          </a:r>
          <a:endParaRPr lang="hr-HR" dirty="0"/>
        </a:p>
      </dgm:t>
    </dgm:pt>
    <dgm:pt modelId="{1C391C91-7B94-4A2B-AD62-E3D633C72B58}" type="parTrans" cxnId="{32B7FED2-1234-40A7-9CB5-88430F74BF99}">
      <dgm:prSet/>
      <dgm:spPr/>
      <dgm:t>
        <a:bodyPr/>
        <a:lstStyle/>
        <a:p>
          <a:endParaRPr lang="hr-HR"/>
        </a:p>
      </dgm:t>
    </dgm:pt>
    <dgm:pt modelId="{612631BC-06F3-4E6A-935F-3195C0E03376}" type="sibTrans" cxnId="{32B7FED2-1234-40A7-9CB5-88430F74BF99}">
      <dgm:prSet/>
      <dgm:spPr/>
      <dgm:t>
        <a:bodyPr/>
        <a:lstStyle/>
        <a:p>
          <a:endParaRPr lang="hr-HR"/>
        </a:p>
      </dgm:t>
    </dgm:pt>
    <dgm:pt modelId="{4F2A95C0-0C89-4F81-8D06-3C796B5E49E1}" type="pres">
      <dgm:prSet presAssocID="{419D252B-96B3-49FB-82F3-F7F368DE704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9873EC9B-CAD0-4AD2-97E4-8E7C1095E3ED}" type="pres">
      <dgm:prSet presAssocID="{E559AE14-F962-460B-86DB-163C0476BEBC}" presName="compNode" presStyleCnt="0"/>
      <dgm:spPr/>
      <dgm:t>
        <a:bodyPr/>
        <a:lstStyle/>
        <a:p>
          <a:endParaRPr lang="hr-HR"/>
        </a:p>
      </dgm:t>
    </dgm:pt>
    <dgm:pt modelId="{9D294DE9-5E3E-4275-90C6-DB52BCEC122C}" type="pres">
      <dgm:prSet presAssocID="{E559AE14-F962-460B-86DB-163C0476BEBC}" presName="aNode" presStyleLbl="bgShp" presStyleIdx="0" presStyleCnt="2"/>
      <dgm:spPr/>
      <dgm:t>
        <a:bodyPr/>
        <a:lstStyle/>
        <a:p>
          <a:endParaRPr lang="hr-HR"/>
        </a:p>
      </dgm:t>
    </dgm:pt>
    <dgm:pt modelId="{581F2D35-C424-466C-A10E-03CE62933EE9}" type="pres">
      <dgm:prSet presAssocID="{E559AE14-F962-460B-86DB-163C0476BEBC}" presName="textNode" presStyleLbl="bgShp" presStyleIdx="0" presStyleCnt="2"/>
      <dgm:spPr/>
      <dgm:t>
        <a:bodyPr/>
        <a:lstStyle/>
        <a:p>
          <a:endParaRPr lang="hr-HR"/>
        </a:p>
      </dgm:t>
    </dgm:pt>
    <dgm:pt modelId="{A7817861-3B89-410A-B2CE-2971BB77F504}" type="pres">
      <dgm:prSet presAssocID="{E559AE14-F962-460B-86DB-163C0476BEBC}" presName="compChildNode" presStyleCnt="0"/>
      <dgm:spPr/>
      <dgm:t>
        <a:bodyPr/>
        <a:lstStyle/>
        <a:p>
          <a:endParaRPr lang="hr-HR"/>
        </a:p>
      </dgm:t>
    </dgm:pt>
    <dgm:pt modelId="{C98E238A-CB5A-4C0B-98B7-0FE3E6C21F6D}" type="pres">
      <dgm:prSet presAssocID="{E559AE14-F962-460B-86DB-163C0476BEBC}" presName="theInnerList" presStyleCnt="0"/>
      <dgm:spPr/>
      <dgm:t>
        <a:bodyPr/>
        <a:lstStyle/>
        <a:p>
          <a:endParaRPr lang="hr-HR"/>
        </a:p>
      </dgm:t>
    </dgm:pt>
    <dgm:pt modelId="{348EDEEA-BE45-478C-A7CF-F29E60FD37EC}" type="pres">
      <dgm:prSet presAssocID="{340D67AD-1BBD-4998-941B-9A19E43D9A2C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14B788F-C4E6-4F8B-9B4C-6C6051817F6F}" type="pres">
      <dgm:prSet presAssocID="{340D67AD-1BBD-4998-941B-9A19E43D9A2C}" presName="aSpace2" presStyleCnt="0"/>
      <dgm:spPr/>
      <dgm:t>
        <a:bodyPr/>
        <a:lstStyle/>
        <a:p>
          <a:endParaRPr lang="hr-HR"/>
        </a:p>
      </dgm:t>
    </dgm:pt>
    <dgm:pt modelId="{3FB0BF15-5E05-4859-8B60-31CCCD20BF55}" type="pres">
      <dgm:prSet presAssocID="{92706896-E972-47C0-9FF1-51D3E3B04521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888FA81-81B8-4EB0-A701-CCD027A34907}" type="pres">
      <dgm:prSet presAssocID="{92706896-E972-47C0-9FF1-51D3E3B04521}" presName="aSpace2" presStyleCnt="0"/>
      <dgm:spPr/>
      <dgm:t>
        <a:bodyPr/>
        <a:lstStyle/>
        <a:p>
          <a:endParaRPr lang="hr-HR"/>
        </a:p>
      </dgm:t>
    </dgm:pt>
    <dgm:pt modelId="{39DE11F1-1229-4FF4-91ED-FEB07B20DC2B}" type="pres">
      <dgm:prSet presAssocID="{5DD0D69A-CEAB-4B76-B8B6-C36520D61A33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8E1F692-9BA4-4ECC-BE52-5908B8CF80A6}" type="pres">
      <dgm:prSet presAssocID="{5DD0D69A-CEAB-4B76-B8B6-C36520D61A33}" presName="aSpace2" presStyleCnt="0"/>
      <dgm:spPr/>
      <dgm:t>
        <a:bodyPr/>
        <a:lstStyle/>
        <a:p>
          <a:endParaRPr lang="hr-HR"/>
        </a:p>
      </dgm:t>
    </dgm:pt>
    <dgm:pt modelId="{AF13FAB2-DE82-4146-A0D6-1214CE61047B}" type="pres">
      <dgm:prSet presAssocID="{70686BE7-CF79-4D54-B12F-44577380D306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EB034DD-367A-44BC-90BC-8B4B7AF5A94B}" type="pres">
      <dgm:prSet presAssocID="{70686BE7-CF79-4D54-B12F-44577380D306}" presName="aSpace2" presStyleCnt="0"/>
      <dgm:spPr/>
      <dgm:t>
        <a:bodyPr/>
        <a:lstStyle/>
        <a:p>
          <a:endParaRPr lang="hr-HR"/>
        </a:p>
      </dgm:t>
    </dgm:pt>
    <dgm:pt modelId="{6F582978-B8BB-4444-82F7-6C49B38488F7}" type="pres">
      <dgm:prSet presAssocID="{A54BB698-654F-41CE-8650-36A2B74D08F1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3D6C1A4-1CC7-4F02-AD4D-386F54C1C586}" type="pres">
      <dgm:prSet presAssocID="{A54BB698-654F-41CE-8650-36A2B74D08F1}" presName="aSpace2" presStyleCnt="0"/>
      <dgm:spPr/>
      <dgm:t>
        <a:bodyPr/>
        <a:lstStyle/>
        <a:p>
          <a:endParaRPr lang="hr-HR"/>
        </a:p>
      </dgm:t>
    </dgm:pt>
    <dgm:pt modelId="{0DA70E9E-53F2-4223-AF1B-D37E316FBD3B}" type="pres">
      <dgm:prSet presAssocID="{68C6891F-1320-4D4C-836B-105F2C0AAFC4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6092600-2BF4-4715-9F01-6BA4B986BB59}" type="pres">
      <dgm:prSet presAssocID="{68C6891F-1320-4D4C-836B-105F2C0AAFC4}" presName="aSpace2" presStyleCnt="0"/>
      <dgm:spPr/>
      <dgm:t>
        <a:bodyPr/>
        <a:lstStyle/>
        <a:p>
          <a:endParaRPr lang="hr-HR"/>
        </a:p>
      </dgm:t>
    </dgm:pt>
    <dgm:pt modelId="{9297465A-1522-4454-8CD6-80619E08ED4F}" type="pres">
      <dgm:prSet presAssocID="{85F1E5A5-5F2C-4E8B-B388-2BDB4C402896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B4F6146-DF6C-4257-9562-C3533788FFB5}" type="pres">
      <dgm:prSet presAssocID="{E559AE14-F962-460B-86DB-163C0476BEBC}" presName="aSpace" presStyleCnt="0"/>
      <dgm:spPr/>
      <dgm:t>
        <a:bodyPr/>
        <a:lstStyle/>
        <a:p>
          <a:endParaRPr lang="hr-HR"/>
        </a:p>
      </dgm:t>
    </dgm:pt>
    <dgm:pt modelId="{439DE206-7D14-42B0-B7CA-6EAD2DC49B5B}" type="pres">
      <dgm:prSet presAssocID="{AE5994FA-CB43-48E8-A130-A36B00AFFEC0}" presName="compNode" presStyleCnt="0"/>
      <dgm:spPr/>
      <dgm:t>
        <a:bodyPr/>
        <a:lstStyle/>
        <a:p>
          <a:endParaRPr lang="hr-HR"/>
        </a:p>
      </dgm:t>
    </dgm:pt>
    <dgm:pt modelId="{EFF2EB21-5650-423C-9FB7-682F072D02AF}" type="pres">
      <dgm:prSet presAssocID="{AE5994FA-CB43-48E8-A130-A36B00AFFEC0}" presName="aNode" presStyleLbl="bgShp" presStyleIdx="1" presStyleCnt="2"/>
      <dgm:spPr/>
      <dgm:t>
        <a:bodyPr/>
        <a:lstStyle/>
        <a:p>
          <a:endParaRPr lang="hr-HR"/>
        </a:p>
      </dgm:t>
    </dgm:pt>
    <dgm:pt modelId="{EAD212D7-487F-4CA4-9766-28861A062ABF}" type="pres">
      <dgm:prSet presAssocID="{AE5994FA-CB43-48E8-A130-A36B00AFFEC0}" presName="textNode" presStyleLbl="bgShp" presStyleIdx="1" presStyleCnt="2"/>
      <dgm:spPr/>
      <dgm:t>
        <a:bodyPr/>
        <a:lstStyle/>
        <a:p>
          <a:endParaRPr lang="hr-HR"/>
        </a:p>
      </dgm:t>
    </dgm:pt>
    <dgm:pt modelId="{FCF23A8B-5348-4047-8A74-74B2FB937968}" type="pres">
      <dgm:prSet presAssocID="{AE5994FA-CB43-48E8-A130-A36B00AFFEC0}" presName="compChildNode" presStyleCnt="0"/>
      <dgm:spPr/>
      <dgm:t>
        <a:bodyPr/>
        <a:lstStyle/>
        <a:p>
          <a:endParaRPr lang="hr-HR"/>
        </a:p>
      </dgm:t>
    </dgm:pt>
    <dgm:pt modelId="{F0D5644F-9964-4006-B03B-7D79AFFE99B4}" type="pres">
      <dgm:prSet presAssocID="{AE5994FA-CB43-48E8-A130-A36B00AFFEC0}" presName="theInnerList" presStyleCnt="0"/>
      <dgm:spPr/>
      <dgm:t>
        <a:bodyPr/>
        <a:lstStyle/>
        <a:p>
          <a:endParaRPr lang="hr-HR"/>
        </a:p>
      </dgm:t>
    </dgm:pt>
    <dgm:pt modelId="{9441EC43-214B-4B8A-8B85-938685EFB477}" type="pres">
      <dgm:prSet presAssocID="{D5B98DEE-22CD-45C5-A62C-CE04BF0FF4F5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4FA6201-428A-4946-BBD3-606F8A0827A7}" type="pres">
      <dgm:prSet presAssocID="{D5B98DEE-22CD-45C5-A62C-CE04BF0FF4F5}" presName="aSpace2" presStyleCnt="0"/>
      <dgm:spPr/>
      <dgm:t>
        <a:bodyPr/>
        <a:lstStyle/>
        <a:p>
          <a:endParaRPr lang="hr-HR"/>
        </a:p>
      </dgm:t>
    </dgm:pt>
    <dgm:pt modelId="{C9CD0461-9C0A-4EE5-B075-32C6F27B40C4}" type="pres">
      <dgm:prSet presAssocID="{77181B6A-A6F2-42F1-A9E9-341A34F697EB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F9991E-F2CA-4CD9-BD8F-D3AA3FBB2E9D}" type="pres">
      <dgm:prSet presAssocID="{77181B6A-A6F2-42F1-A9E9-341A34F697EB}" presName="aSpace2" presStyleCnt="0"/>
      <dgm:spPr/>
      <dgm:t>
        <a:bodyPr/>
        <a:lstStyle/>
        <a:p>
          <a:endParaRPr lang="hr-HR"/>
        </a:p>
      </dgm:t>
    </dgm:pt>
    <dgm:pt modelId="{1336D072-4E79-4254-955A-64314E1AB19E}" type="pres">
      <dgm:prSet presAssocID="{4683C653-BBD6-45BC-9E35-01138B9FD4A6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B6B46B9-8386-4CB4-935B-77BDD2CCE158}" type="pres">
      <dgm:prSet presAssocID="{4683C653-BBD6-45BC-9E35-01138B9FD4A6}" presName="aSpace2" presStyleCnt="0"/>
      <dgm:spPr/>
      <dgm:t>
        <a:bodyPr/>
        <a:lstStyle/>
        <a:p>
          <a:endParaRPr lang="hr-HR"/>
        </a:p>
      </dgm:t>
    </dgm:pt>
    <dgm:pt modelId="{26A5DFAC-FFA6-42E3-93E4-A37CB188DA52}" type="pres">
      <dgm:prSet presAssocID="{1B7618A3-EB84-4C53-BC49-5ADEE119F1EA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841A110-44DE-4908-92D9-FF113A215E3A}" type="pres">
      <dgm:prSet presAssocID="{1B7618A3-EB84-4C53-BC49-5ADEE119F1EA}" presName="aSpace2" presStyleCnt="0"/>
      <dgm:spPr/>
      <dgm:t>
        <a:bodyPr/>
        <a:lstStyle/>
        <a:p>
          <a:endParaRPr lang="hr-HR"/>
        </a:p>
      </dgm:t>
    </dgm:pt>
    <dgm:pt modelId="{1AA18654-CBE5-4C6C-ABF3-10E054744AA3}" type="pres">
      <dgm:prSet presAssocID="{A54BE027-D1CD-4767-9933-03E77DBF5EC5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1BFA755-ABD6-44AD-B569-80C30DA7C8D7}" type="presOf" srcId="{A54BB698-654F-41CE-8650-36A2B74D08F1}" destId="{6F582978-B8BB-4444-82F7-6C49B38488F7}" srcOrd="0" destOrd="0" presId="urn:microsoft.com/office/officeart/2005/8/layout/lProcess2"/>
    <dgm:cxn modelId="{2220EECF-0825-4BEF-818E-EAE523EEF56F}" srcId="{AE5994FA-CB43-48E8-A130-A36B00AFFEC0}" destId="{1B7618A3-EB84-4C53-BC49-5ADEE119F1EA}" srcOrd="3" destOrd="0" parTransId="{22CA4813-08F1-40C8-820F-ECD56D07B4C2}" sibTransId="{B3B7B553-DE4E-455C-A25A-651851F6EEDC}"/>
    <dgm:cxn modelId="{32B7FED2-1234-40A7-9CB5-88430F74BF99}" srcId="{AE5994FA-CB43-48E8-A130-A36B00AFFEC0}" destId="{A54BE027-D1CD-4767-9933-03E77DBF5EC5}" srcOrd="4" destOrd="0" parTransId="{1C391C91-7B94-4A2B-AD62-E3D633C72B58}" sibTransId="{612631BC-06F3-4E6A-935F-3195C0E03376}"/>
    <dgm:cxn modelId="{8583DC12-819F-4E70-B5AE-28FCDE9DB9D6}" type="presOf" srcId="{92706896-E972-47C0-9FF1-51D3E3B04521}" destId="{3FB0BF15-5E05-4859-8B60-31CCCD20BF55}" srcOrd="0" destOrd="0" presId="urn:microsoft.com/office/officeart/2005/8/layout/lProcess2"/>
    <dgm:cxn modelId="{A5084D1E-EC31-4005-B840-65352B1E4C83}" type="presOf" srcId="{340D67AD-1BBD-4998-941B-9A19E43D9A2C}" destId="{348EDEEA-BE45-478C-A7CF-F29E60FD37EC}" srcOrd="0" destOrd="0" presId="urn:microsoft.com/office/officeart/2005/8/layout/lProcess2"/>
    <dgm:cxn modelId="{B0CB1272-9615-4D3D-BEF6-3F284A13E9E6}" type="presOf" srcId="{E559AE14-F962-460B-86DB-163C0476BEBC}" destId="{9D294DE9-5E3E-4275-90C6-DB52BCEC122C}" srcOrd="0" destOrd="0" presId="urn:microsoft.com/office/officeart/2005/8/layout/lProcess2"/>
    <dgm:cxn modelId="{51758775-69FF-44A9-BED2-2BBB27783931}" srcId="{E559AE14-F962-460B-86DB-163C0476BEBC}" destId="{92706896-E972-47C0-9FF1-51D3E3B04521}" srcOrd="1" destOrd="0" parTransId="{539EEE97-C2D5-4EEB-A7C7-E58EF8561B47}" sibTransId="{188A2485-B4F7-4821-8D55-C6D74D094822}"/>
    <dgm:cxn modelId="{D2792F15-6361-4823-95C7-1E25655E056A}" type="presOf" srcId="{5DD0D69A-CEAB-4B76-B8B6-C36520D61A33}" destId="{39DE11F1-1229-4FF4-91ED-FEB07B20DC2B}" srcOrd="0" destOrd="0" presId="urn:microsoft.com/office/officeart/2005/8/layout/lProcess2"/>
    <dgm:cxn modelId="{A297859E-5316-4358-A59D-45A519474C0A}" srcId="{AE5994FA-CB43-48E8-A130-A36B00AFFEC0}" destId="{77181B6A-A6F2-42F1-A9E9-341A34F697EB}" srcOrd="1" destOrd="0" parTransId="{539499F7-D16A-435D-9FC2-01F0D42E9896}" sibTransId="{0E035537-3F3F-4EF4-AC7C-58D3EA809FDB}"/>
    <dgm:cxn modelId="{2071D482-1FD9-4D91-8698-EC1A9714D7AA}" type="presOf" srcId="{D5B98DEE-22CD-45C5-A62C-CE04BF0FF4F5}" destId="{9441EC43-214B-4B8A-8B85-938685EFB477}" srcOrd="0" destOrd="0" presId="urn:microsoft.com/office/officeart/2005/8/layout/lProcess2"/>
    <dgm:cxn modelId="{9975BFE2-2913-46EC-9C19-69D9B87A40F5}" srcId="{E559AE14-F962-460B-86DB-163C0476BEBC}" destId="{A54BB698-654F-41CE-8650-36A2B74D08F1}" srcOrd="4" destOrd="0" parTransId="{C10112CD-2755-4F12-B8CA-DCB358A3CE4E}" sibTransId="{2B98941E-44F8-46E6-AC88-EF7DD5256DB4}"/>
    <dgm:cxn modelId="{B4BE3A54-A820-4E97-B951-F304DCD52FD1}" type="presOf" srcId="{85F1E5A5-5F2C-4E8B-B388-2BDB4C402896}" destId="{9297465A-1522-4454-8CD6-80619E08ED4F}" srcOrd="0" destOrd="0" presId="urn:microsoft.com/office/officeart/2005/8/layout/lProcess2"/>
    <dgm:cxn modelId="{87D8D014-FBD1-4639-8870-A4445222C72C}" srcId="{E559AE14-F962-460B-86DB-163C0476BEBC}" destId="{5DD0D69A-CEAB-4B76-B8B6-C36520D61A33}" srcOrd="2" destOrd="0" parTransId="{C1C55686-CFCA-4561-8156-47540A2997A7}" sibTransId="{A15D9566-FF74-4163-90A3-F75A68E1CBCA}"/>
    <dgm:cxn modelId="{3200FE5E-D0C3-490A-A339-87E435885A0C}" srcId="{E559AE14-F962-460B-86DB-163C0476BEBC}" destId="{70686BE7-CF79-4D54-B12F-44577380D306}" srcOrd="3" destOrd="0" parTransId="{39B27EDE-F6CD-40BC-960D-F2849BF2661E}" sibTransId="{4CF9B30C-6DEE-468E-A9B0-3022B744C208}"/>
    <dgm:cxn modelId="{97D34D26-66F9-4817-8D7C-8B8FB1A7D953}" srcId="{E559AE14-F962-460B-86DB-163C0476BEBC}" destId="{340D67AD-1BBD-4998-941B-9A19E43D9A2C}" srcOrd="0" destOrd="0" parTransId="{2D643AF8-D6C2-4979-B718-7E67032FB6D3}" sibTransId="{D6B86D8D-20C3-48A2-B4B9-971DAE72AB67}"/>
    <dgm:cxn modelId="{1D096BD6-5072-4E3F-A808-E3867CCE350A}" type="presOf" srcId="{77181B6A-A6F2-42F1-A9E9-341A34F697EB}" destId="{C9CD0461-9C0A-4EE5-B075-32C6F27B40C4}" srcOrd="0" destOrd="0" presId="urn:microsoft.com/office/officeart/2005/8/layout/lProcess2"/>
    <dgm:cxn modelId="{974C20FF-6D54-447D-BDC0-5B94F92FDD31}" type="presOf" srcId="{4683C653-BBD6-45BC-9E35-01138B9FD4A6}" destId="{1336D072-4E79-4254-955A-64314E1AB19E}" srcOrd="0" destOrd="0" presId="urn:microsoft.com/office/officeart/2005/8/layout/lProcess2"/>
    <dgm:cxn modelId="{67EB3D63-C03F-4E0A-94EA-912A1B81B74A}" srcId="{AE5994FA-CB43-48E8-A130-A36B00AFFEC0}" destId="{4683C653-BBD6-45BC-9E35-01138B9FD4A6}" srcOrd="2" destOrd="0" parTransId="{27C35724-7AAB-4738-B0EB-6DD640DCE8FD}" sibTransId="{4033A943-8533-4FBD-A252-D2E722412C03}"/>
    <dgm:cxn modelId="{A969213D-EAE5-4FE0-8CF6-7458C523D919}" type="presOf" srcId="{419D252B-96B3-49FB-82F3-F7F368DE7043}" destId="{4F2A95C0-0C89-4F81-8D06-3C796B5E49E1}" srcOrd="0" destOrd="0" presId="urn:microsoft.com/office/officeart/2005/8/layout/lProcess2"/>
    <dgm:cxn modelId="{A446BEA8-FB84-4B1B-A4ED-C5750E647057}" srcId="{E559AE14-F962-460B-86DB-163C0476BEBC}" destId="{85F1E5A5-5F2C-4E8B-B388-2BDB4C402896}" srcOrd="6" destOrd="0" parTransId="{574863FC-5A53-4B81-8365-D49EF0359EF3}" sibTransId="{0D898A5F-0DCA-4073-AF99-9A18B77C37CB}"/>
    <dgm:cxn modelId="{CB14B624-73A8-4FE4-9A4E-9E43F2296D64}" type="presOf" srcId="{68C6891F-1320-4D4C-836B-105F2C0AAFC4}" destId="{0DA70E9E-53F2-4223-AF1B-D37E316FBD3B}" srcOrd="0" destOrd="0" presId="urn:microsoft.com/office/officeart/2005/8/layout/lProcess2"/>
    <dgm:cxn modelId="{C09A6899-CCEB-44FA-909C-ACBF4D460C51}" srcId="{419D252B-96B3-49FB-82F3-F7F368DE7043}" destId="{E559AE14-F962-460B-86DB-163C0476BEBC}" srcOrd="0" destOrd="0" parTransId="{06507406-4279-4152-B56A-23D18AB4C0A6}" sibTransId="{C288E636-2098-4C43-AB3F-2255286E7CEA}"/>
    <dgm:cxn modelId="{DCD05E7A-FE9E-48E2-9FA9-5909F940517D}" type="presOf" srcId="{AE5994FA-CB43-48E8-A130-A36B00AFFEC0}" destId="{EAD212D7-487F-4CA4-9766-28861A062ABF}" srcOrd="1" destOrd="0" presId="urn:microsoft.com/office/officeart/2005/8/layout/lProcess2"/>
    <dgm:cxn modelId="{3E3C2936-43CA-47FF-BBEF-EAE22F2904BF}" type="presOf" srcId="{AE5994FA-CB43-48E8-A130-A36B00AFFEC0}" destId="{EFF2EB21-5650-423C-9FB7-682F072D02AF}" srcOrd="0" destOrd="0" presId="urn:microsoft.com/office/officeart/2005/8/layout/lProcess2"/>
    <dgm:cxn modelId="{7D5C0A0A-DCB9-41B8-BBC6-37F63AF30958}" srcId="{E559AE14-F962-460B-86DB-163C0476BEBC}" destId="{68C6891F-1320-4D4C-836B-105F2C0AAFC4}" srcOrd="5" destOrd="0" parTransId="{45DDC4EC-D553-4E5A-A139-E471B9A619EE}" sibTransId="{874AE60A-727C-4EEE-8C0A-DF0201AC1C5B}"/>
    <dgm:cxn modelId="{F87C2513-E9D6-4C87-AE6E-15246A0C9B16}" type="presOf" srcId="{70686BE7-CF79-4D54-B12F-44577380D306}" destId="{AF13FAB2-DE82-4146-A0D6-1214CE61047B}" srcOrd="0" destOrd="0" presId="urn:microsoft.com/office/officeart/2005/8/layout/lProcess2"/>
    <dgm:cxn modelId="{6B6EE1F1-226D-4C0E-AE8F-1BA3D6D7D114}" srcId="{419D252B-96B3-49FB-82F3-F7F368DE7043}" destId="{AE5994FA-CB43-48E8-A130-A36B00AFFEC0}" srcOrd="1" destOrd="0" parTransId="{DD0580B3-7879-4A29-ACB5-18135CBFA5BB}" sibTransId="{9D397CC9-A13B-4A68-A366-0176703BD799}"/>
    <dgm:cxn modelId="{E38F98F5-8348-41A3-B0E1-81982ED5EE15}" type="presOf" srcId="{1B7618A3-EB84-4C53-BC49-5ADEE119F1EA}" destId="{26A5DFAC-FFA6-42E3-93E4-A37CB188DA52}" srcOrd="0" destOrd="0" presId="urn:microsoft.com/office/officeart/2005/8/layout/lProcess2"/>
    <dgm:cxn modelId="{D7A52F89-EE86-4DA6-89A1-9A89CEF818A5}" type="presOf" srcId="{E559AE14-F962-460B-86DB-163C0476BEBC}" destId="{581F2D35-C424-466C-A10E-03CE62933EE9}" srcOrd="1" destOrd="0" presId="urn:microsoft.com/office/officeart/2005/8/layout/lProcess2"/>
    <dgm:cxn modelId="{24AB0B64-BDC5-45F2-9F13-6CA12A49FB21}" type="presOf" srcId="{A54BE027-D1CD-4767-9933-03E77DBF5EC5}" destId="{1AA18654-CBE5-4C6C-ABF3-10E054744AA3}" srcOrd="0" destOrd="0" presId="urn:microsoft.com/office/officeart/2005/8/layout/lProcess2"/>
    <dgm:cxn modelId="{DC6B30C3-2C45-4BDB-9D04-84259CFFB732}" srcId="{AE5994FA-CB43-48E8-A130-A36B00AFFEC0}" destId="{D5B98DEE-22CD-45C5-A62C-CE04BF0FF4F5}" srcOrd="0" destOrd="0" parTransId="{6827768B-3D46-4BDA-8A17-4B7779DE0108}" sibTransId="{A077EDEE-1CE6-4A88-BC30-8F668AE9C7FC}"/>
    <dgm:cxn modelId="{05DACE13-7F5B-40FD-835C-3509F0F4D4FE}" type="presParOf" srcId="{4F2A95C0-0C89-4F81-8D06-3C796B5E49E1}" destId="{9873EC9B-CAD0-4AD2-97E4-8E7C1095E3ED}" srcOrd="0" destOrd="0" presId="urn:microsoft.com/office/officeart/2005/8/layout/lProcess2"/>
    <dgm:cxn modelId="{100EC312-83AE-498D-A314-CF397C261377}" type="presParOf" srcId="{9873EC9B-CAD0-4AD2-97E4-8E7C1095E3ED}" destId="{9D294DE9-5E3E-4275-90C6-DB52BCEC122C}" srcOrd="0" destOrd="0" presId="urn:microsoft.com/office/officeart/2005/8/layout/lProcess2"/>
    <dgm:cxn modelId="{603A1F3F-0B40-4ECE-ABEF-715B7450D513}" type="presParOf" srcId="{9873EC9B-CAD0-4AD2-97E4-8E7C1095E3ED}" destId="{581F2D35-C424-466C-A10E-03CE62933EE9}" srcOrd="1" destOrd="0" presId="urn:microsoft.com/office/officeart/2005/8/layout/lProcess2"/>
    <dgm:cxn modelId="{09FA37D8-92CB-4021-BE40-87FF1A48E462}" type="presParOf" srcId="{9873EC9B-CAD0-4AD2-97E4-8E7C1095E3ED}" destId="{A7817861-3B89-410A-B2CE-2971BB77F504}" srcOrd="2" destOrd="0" presId="urn:microsoft.com/office/officeart/2005/8/layout/lProcess2"/>
    <dgm:cxn modelId="{10F924E1-0FAC-42AF-B34D-7D342AE69249}" type="presParOf" srcId="{A7817861-3B89-410A-B2CE-2971BB77F504}" destId="{C98E238A-CB5A-4C0B-98B7-0FE3E6C21F6D}" srcOrd="0" destOrd="0" presId="urn:microsoft.com/office/officeart/2005/8/layout/lProcess2"/>
    <dgm:cxn modelId="{D06F8324-6B6D-45FD-BA36-C90F16F41188}" type="presParOf" srcId="{C98E238A-CB5A-4C0B-98B7-0FE3E6C21F6D}" destId="{348EDEEA-BE45-478C-A7CF-F29E60FD37EC}" srcOrd="0" destOrd="0" presId="urn:microsoft.com/office/officeart/2005/8/layout/lProcess2"/>
    <dgm:cxn modelId="{88DCC698-925D-4421-BDB1-265F6DC0DC98}" type="presParOf" srcId="{C98E238A-CB5A-4C0B-98B7-0FE3E6C21F6D}" destId="{214B788F-C4E6-4F8B-9B4C-6C6051817F6F}" srcOrd="1" destOrd="0" presId="urn:microsoft.com/office/officeart/2005/8/layout/lProcess2"/>
    <dgm:cxn modelId="{C139FC30-80F5-42A4-B175-B4ACE688F07F}" type="presParOf" srcId="{C98E238A-CB5A-4C0B-98B7-0FE3E6C21F6D}" destId="{3FB0BF15-5E05-4859-8B60-31CCCD20BF55}" srcOrd="2" destOrd="0" presId="urn:microsoft.com/office/officeart/2005/8/layout/lProcess2"/>
    <dgm:cxn modelId="{274A1E3C-CF35-4828-AF8C-3B3B1202E63A}" type="presParOf" srcId="{C98E238A-CB5A-4C0B-98B7-0FE3E6C21F6D}" destId="{6888FA81-81B8-4EB0-A701-CCD027A34907}" srcOrd="3" destOrd="0" presId="urn:microsoft.com/office/officeart/2005/8/layout/lProcess2"/>
    <dgm:cxn modelId="{A1BD2760-B910-4DCC-BF97-30C130812A39}" type="presParOf" srcId="{C98E238A-CB5A-4C0B-98B7-0FE3E6C21F6D}" destId="{39DE11F1-1229-4FF4-91ED-FEB07B20DC2B}" srcOrd="4" destOrd="0" presId="urn:microsoft.com/office/officeart/2005/8/layout/lProcess2"/>
    <dgm:cxn modelId="{AA916519-7D83-4CB3-A240-B55BE6D5197C}" type="presParOf" srcId="{C98E238A-CB5A-4C0B-98B7-0FE3E6C21F6D}" destId="{98E1F692-9BA4-4ECC-BE52-5908B8CF80A6}" srcOrd="5" destOrd="0" presId="urn:microsoft.com/office/officeart/2005/8/layout/lProcess2"/>
    <dgm:cxn modelId="{78258546-E8C3-475C-A76E-F545BFE235F5}" type="presParOf" srcId="{C98E238A-CB5A-4C0B-98B7-0FE3E6C21F6D}" destId="{AF13FAB2-DE82-4146-A0D6-1214CE61047B}" srcOrd="6" destOrd="0" presId="urn:microsoft.com/office/officeart/2005/8/layout/lProcess2"/>
    <dgm:cxn modelId="{A1E5DA1B-DC20-4096-9DB4-121648AA7031}" type="presParOf" srcId="{C98E238A-CB5A-4C0B-98B7-0FE3E6C21F6D}" destId="{6EB034DD-367A-44BC-90BC-8B4B7AF5A94B}" srcOrd="7" destOrd="0" presId="urn:microsoft.com/office/officeart/2005/8/layout/lProcess2"/>
    <dgm:cxn modelId="{45FEE235-223E-48A0-8386-B24AC0C6AF7F}" type="presParOf" srcId="{C98E238A-CB5A-4C0B-98B7-0FE3E6C21F6D}" destId="{6F582978-B8BB-4444-82F7-6C49B38488F7}" srcOrd="8" destOrd="0" presId="urn:microsoft.com/office/officeart/2005/8/layout/lProcess2"/>
    <dgm:cxn modelId="{719B8CF2-1387-416A-9D12-661B0F054A20}" type="presParOf" srcId="{C98E238A-CB5A-4C0B-98B7-0FE3E6C21F6D}" destId="{63D6C1A4-1CC7-4F02-AD4D-386F54C1C586}" srcOrd="9" destOrd="0" presId="urn:microsoft.com/office/officeart/2005/8/layout/lProcess2"/>
    <dgm:cxn modelId="{1063EE4C-D75F-4A59-8F4B-D5729CF9BEC6}" type="presParOf" srcId="{C98E238A-CB5A-4C0B-98B7-0FE3E6C21F6D}" destId="{0DA70E9E-53F2-4223-AF1B-D37E316FBD3B}" srcOrd="10" destOrd="0" presId="urn:microsoft.com/office/officeart/2005/8/layout/lProcess2"/>
    <dgm:cxn modelId="{9D2F8886-15EB-4E8A-B8D7-C774BB7B7387}" type="presParOf" srcId="{C98E238A-CB5A-4C0B-98B7-0FE3E6C21F6D}" destId="{D6092600-2BF4-4715-9F01-6BA4B986BB59}" srcOrd="11" destOrd="0" presId="urn:microsoft.com/office/officeart/2005/8/layout/lProcess2"/>
    <dgm:cxn modelId="{F9C5FBF0-F73E-4176-A1EE-9C873B252657}" type="presParOf" srcId="{C98E238A-CB5A-4C0B-98B7-0FE3E6C21F6D}" destId="{9297465A-1522-4454-8CD6-80619E08ED4F}" srcOrd="12" destOrd="0" presId="urn:microsoft.com/office/officeart/2005/8/layout/lProcess2"/>
    <dgm:cxn modelId="{75E54D33-1014-4704-84D7-8839FF9F575C}" type="presParOf" srcId="{4F2A95C0-0C89-4F81-8D06-3C796B5E49E1}" destId="{CB4F6146-DF6C-4257-9562-C3533788FFB5}" srcOrd="1" destOrd="0" presId="urn:microsoft.com/office/officeart/2005/8/layout/lProcess2"/>
    <dgm:cxn modelId="{F36D0348-309B-4C97-962C-8815A6FFE95E}" type="presParOf" srcId="{4F2A95C0-0C89-4F81-8D06-3C796B5E49E1}" destId="{439DE206-7D14-42B0-B7CA-6EAD2DC49B5B}" srcOrd="2" destOrd="0" presId="urn:microsoft.com/office/officeart/2005/8/layout/lProcess2"/>
    <dgm:cxn modelId="{E6A925B7-D956-49BB-9665-2480750065A4}" type="presParOf" srcId="{439DE206-7D14-42B0-B7CA-6EAD2DC49B5B}" destId="{EFF2EB21-5650-423C-9FB7-682F072D02AF}" srcOrd="0" destOrd="0" presId="urn:microsoft.com/office/officeart/2005/8/layout/lProcess2"/>
    <dgm:cxn modelId="{1E96DB66-475A-4ABA-9F0F-1904A2639A59}" type="presParOf" srcId="{439DE206-7D14-42B0-B7CA-6EAD2DC49B5B}" destId="{EAD212D7-487F-4CA4-9766-28861A062ABF}" srcOrd="1" destOrd="0" presId="urn:microsoft.com/office/officeart/2005/8/layout/lProcess2"/>
    <dgm:cxn modelId="{04DE0A24-B8C6-491F-AA5A-8373CB39F0F9}" type="presParOf" srcId="{439DE206-7D14-42B0-B7CA-6EAD2DC49B5B}" destId="{FCF23A8B-5348-4047-8A74-74B2FB937968}" srcOrd="2" destOrd="0" presId="urn:microsoft.com/office/officeart/2005/8/layout/lProcess2"/>
    <dgm:cxn modelId="{1106D9DA-1D07-4562-A9B1-2E514C98AB77}" type="presParOf" srcId="{FCF23A8B-5348-4047-8A74-74B2FB937968}" destId="{F0D5644F-9964-4006-B03B-7D79AFFE99B4}" srcOrd="0" destOrd="0" presId="urn:microsoft.com/office/officeart/2005/8/layout/lProcess2"/>
    <dgm:cxn modelId="{08B9387D-AC57-4E54-8767-665A51D74E16}" type="presParOf" srcId="{F0D5644F-9964-4006-B03B-7D79AFFE99B4}" destId="{9441EC43-214B-4B8A-8B85-938685EFB477}" srcOrd="0" destOrd="0" presId="urn:microsoft.com/office/officeart/2005/8/layout/lProcess2"/>
    <dgm:cxn modelId="{82CB954C-12B4-4DAC-8490-CDCB89019AF8}" type="presParOf" srcId="{F0D5644F-9964-4006-B03B-7D79AFFE99B4}" destId="{44FA6201-428A-4946-BBD3-606F8A0827A7}" srcOrd="1" destOrd="0" presId="urn:microsoft.com/office/officeart/2005/8/layout/lProcess2"/>
    <dgm:cxn modelId="{DA938329-E76D-4232-AFFD-4CD045225319}" type="presParOf" srcId="{F0D5644F-9964-4006-B03B-7D79AFFE99B4}" destId="{C9CD0461-9C0A-4EE5-B075-32C6F27B40C4}" srcOrd="2" destOrd="0" presId="urn:microsoft.com/office/officeart/2005/8/layout/lProcess2"/>
    <dgm:cxn modelId="{B78753AF-FDB9-4285-885B-A70CD28384D2}" type="presParOf" srcId="{F0D5644F-9964-4006-B03B-7D79AFFE99B4}" destId="{FEF9991E-F2CA-4CD9-BD8F-D3AA3FBB2E9D}" srcOrd="3" destOrd="0" presId="urn:microsoft.com/office/officeart/2005/8/layout/lProcess2"/>
    <dgm:cxn modelId="{A37FED00-7940-46C6-8464-D0F80FC5BF4F}" type="presParOf" srcId="{F0D5644F-9964-4006-B03B-7D79AFFE99B4}" destId="{1336D072-4E79-4254-955A-64314E1AB19E}" srcOrd="4" destOrd="0" presId="urn:microsoft.com/office/officeart/2005/8/layout/lProcess2"/>
    <dgm:cxn modelId="{9651254E-0A58-461F-B033-8B40E6373BFF}" type="presParOf" srcId="{F0D5644F-9964-4006-B03B-7D79AFFE99B4}" destId="{0B6B46B9-8386-4CB4-935B-77BDD2CCE158}" srcOrd="5" destOrd="0" presId="urn:microsoft.com/office/officeart/2005/8/layout/lProcess2"/>
    <dgm:cxn modelId="{063DC7C1-A2A7-4E2A-978B-CBD148DD025D}" type="presParOf" srcId="{F0D5644F-9964-4006-B03B-7D79AFFE99B4}" destId="{26A5DFAC-FFA6-42E3-93E4-A37CB188DA52}" srcOrd="6" destOrd="0" presId="urn:microsoft.com/office/officeart/2005/8/layout/lProcess2"/>
    <dgm:cxn modelId="{B236213B-69F0-4CC9-83BD-3D91FB713D27}" type="presParOf" srcId="{F0D5644F-9964-4006-B03B-7D79AFFE99B4}" destId="{5841A110-44DE-4908-92D9-FF113A215E3A}" srcOrd="7" destOrd="0" presId="urn:microsoft.com/office/officeart/2005/8/layout/lProcess2"/>
    <dgm:cxn modelId="{B9912CDA-F4CB-4883-BE12-766B9596A215}" type="presParOf" srcId="{F0D5644F-9964-4006-B03B-7D79AFFE99B4}" destId="{1AA18654-CBE5-4C6C-ABF3-10E054744AA3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826996-27A5-4844-A9C9-811C4E51D35F}" type="doc">
      <dgm:prSet loTypeId="urn:microsoft.com/office/officeart/2005/8/layout/vList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5D3C6DF1-A54A-4D27-9533-EB29B93BEF00}">
      <dgm:prSet phldrT="[Text]"/>
      <dgm:spPr/>
      <dgm:t>
        <a:bodyPr/>
        <a:lstStyle/>
        <a:p>
          <a:r>
            <a:rPr lang="hr-HR" dirty="0" smtClean="0"/>
            <a:t>CILJEVI</a:t>
          </a:r>
          <a:endParaRPr lang="hr-HR" dirty="0"/>
        </a:p>
      </dgm:t>
    </dgm:pt>
    <dgm:pt modelId="{3AB443D4-B7AE-4A24-A75A-5AB3A9863F14}" type="parTrans" cxnId="{55534C1F-1045-48DB-9EEB-BF4E6B4DA110}">
      <dgm:prSet/>
      <dgm:spPr/>
      <dgm:t>
        <a:bodyPr/>
        <a:lstStyle/>
        <a:p>
          <a:endParaRPr lang="hr-HR"/>
        </a:p>
      </dgm:t>
    </dgm:pt>
    <dgm:pt modelId="{65B91466-74FF-4417-B2DB-F40589168E71}" type="sibTrans" cxnId="{55534C1F-1045-48DB-9EEB-BF4E6B4DA110}">
      <dgm:prSet/>
      <dgm:spPr/>
      <dgm:t>
        <a:bodyPr/>
        <a:lstStyle/>
        <a:p>
          <a:endParaRPr lang="hr-HR"/>
        </a:p>
      </dgm:t>
    </dgm:pt>
    <dgm:pt modelId="{95F9DB22-E1FE-4B97-81AE-3D1482567AE6}">
      <dgm:prSet phldrT="[Text]"/>
      <dgm:spPr/>
      <dgm:t>
        <a:bodyPr/>
        <a:lstStyle/>
        <a:p>
          <a:r>
            <a:rPr lang="hr-HR" dirty="0" smtClean="0"/>
            <a:t>Određuju smjernice kako doći do željenog stanja kojega želimo postići - SMART</a:t>
          </a:r>
          <a:endParaRPr lang="hr-HR" dirty="0"/>
        </a:p>
      </dgm:t>
    </dgm:pt>
    <dgm:pt modelId="{FBD5B31D-EAFE-4327-A509-F330CD9774B9}" type="parTrans" cxnId="{28543A72-4DA5-4F24-BA96-993EE2FC9DAD}">
      <dgm:prSet/>
      <dgm:spPr/>
      <dgm:t>
        <a:bodyPr/>
        <a:lstStyle/>
        <a:p>
          <a:endParaRPr lang="hr-HR"/>
        </a:p>
      </dgm:t>
    </dgm:pt>
    <dgm:pt modelId="{B8336F67-C4D6-45EA-98A5-D72762517B55}" type="sibTrans" cxnId="{28543A72-4DA5-4F24-BA96-993EE2FC9DAD}">
      <dgm:prSet/>
      <dgm:spPr/>
      <dgm:t>
        <a:bodyPr/>
        <a:lstStyle/>
        <a:p>
          <a:endParaRPr lang="hr-HR"/>
        </a:p>
      </dgm:t>
    </dgm:pt>
    <dgm:pt modelId="{8D82D78C-610F-473F-975B-C9B2E0483F95}">
      <dgm:prSet phldrT="[Text]"/>
      <dgm:spPr/>
      <dgm:t>
        <a:bodyPr/>
        <a:lstStyle/>
        <a:p>
          <a:r>
            <a:rPr lang="hr-HR" dirty="0" smtClean="0"/>
            <a:t>STRATEGIJA</a:t>
          </a:r>
          <a:endParaRPr lang="hr-HR" dirty="0"/>
        </a:p>
      </dgm:t>
    </dgm:pt>
    <dgm:pt modelId="{25935EBE-324D-4A36-BA13-47D3EA7BCDB8}" type="parTrans" cxnId="{0AB96690-33CE-4D3D-8278-A47234790AB2}">
      <dgm:prSet/>
      <dgm:spPr/>
      <dgm:t>
        <a:bodyPr/>
        <a:lstStyle/>
        <a:p>
          <a:endParaRPr lang="hr-HR"/>
        </a:p>
      </dgm:t>
    </dgm:pt>
    <dgm:pt modelId="{09E49324-AFC9-4857-90F2-82751BDDDCB3}" type="sibTrans" cxnId="{0AB96690-33CE-4D3D-8278-A47234790AB2}">
      <dgm:prSet/>
      <dgm:spPr/>
      <dgm:t>
        <a:bodyPr/>
        <a:lstStyle/>
        <a:p>
          <a:endParaRPr lang="hr-HR"/>
        </a:p>
      </dgm:t>
    </dgm:pt>
    <dgm:pt modelId="{EDD75DCF-7374-4237-B2B0-1EF4A332A0F5}">
      <dgm:prSet phldrT="[Text]"/>
      <dgm:spPr/>
      <dgm:t>
        <a:bodyPr/>
        <a:lstStyle/>
        <a:p>
          <a:r>
            <a:rPr lang="hr-HR" dirty="0" smtClean="0"/>
            <a:t>Temelji se na ciljevima, a govori kako će organizacija postići zadane ciljeve</a:t>
          </a:r>
          <a:endParaRPr lang="hr-HR" dirty="0"/>
        </a:p>
      </dgm:t>
    </dgm:pt>
    <dgm:pt modelId="{B53FE0E4-2A0D-46DA-BF45-BBE77CEC7A03}" type="parTrans" cxnId="{21666EEE-0425-425D-BA32-EEF544DF0980}">
      <dgm:prSet/>
      <dgm:spPr/>
      <dgm:t>
        <a:bodyPr/>
        <a:lstStyle/>
        <a:p>
          <a:endParaRPr lang="hr-HR"/>
        </a:p>
      </dgm:t>
    </dgm:pt>
    <dgm:pt modelId="{67D6E324-32C4-4FF3-B589-AA6F0D747592}" type="sibTrans" cxnId="{21666EEE-0425-425D-BA32-EEF544DF0980}">
      <dgm:prSet/>
      <dgm:spPr/>
      <dgm:t>
        <a:bodyPr/>
        <a:lstStyle/>
        <a:p>
          <a:endParaRPr lang="hr-HR"/>
        </a:p>
      </dgm:t>
    </dgm:pt>
    <dgm:pt modelId="{70CAC0F6-E638-4509-94CE-0ED262F4E191}">
      <dgm:prSet phldrT="[Text]"/>
      <dgm:spPr/>
      <dgm:t>
        <a:bodyPr/>
        <a:lstStyle/>
        <a:p>
          <a:r>
            <a:rPr lang="hr-HR" dirty="0" smtClean="0"/>
            <a:t>ZADATCI</a:t>
          </a:r>
          <a:endParaRPr lang="hr-HR" dirty="0"/>
        </a:p>
      </dgm:t>
    </dgm:pt>
    <dgm:pt modelId="{3F969B0D-B44C-4C68-9CBB-1CCD55F0E57C}" type="parTrans" cxnId="{1E79AABB-8DF6-455D-B673-5A5B3C41C5DB}">
      <dgm:prSet/>
      <dgm:spPr/>
      <dgm:t>
        <a:bodyPr/>
        <a:lstStyle/>
        <a:p>
          <a:endParaRPr lang="hr-HR"/>
        </a:p>
      </dgm:t>
    </dgm:pt>
    <dgm:pt modelId="{079878C1-5504-45F7-9B48-B508891B056C}" type="sibTrans" cxnId="{1E79AABB-8DF6-455D-B673-5A5B3C41C5DB}">
      <dgm:prSet/>
      <dgm:spPr/>
      <dgm:t>
        <a:bodyPr/>
        <a:lstStyle/>
        <a:p>
          <a:endParaRPr lang="hr-HR"/>
        </a:p>
      </dgm:t>
    </dgm:pt>
    <dgm:pt modelId="{ABDD1B38-FA65-4068-A2AF-A86935FA0964}">
      <dgm:prSet phldrT="[Text]"/>
      <dgm:spPr/>
      <dgm:t>
        <a:bodyPr/>
        <a:lstStyle/>
        <a:p>
          <a:r>
            <a:rPr lang="hr-HR" dirty="0" smtClean="0"/>
            <a:t>TEHNOLOGIJA</a:t>
          </a:r>
          <a:endParaRPr lang="hr-HR" dirty="0"/>
        </a:p>
      </dgm:t>
    </dgm:pt>
    <dgm:pt modelId="{2AD9EAA6-E52C-45AB-9650-6E7E6DA947FF}" type="parTrans" cxnId="{84BA5EB7-F844-4757-AC51-635D513AC0A9}">
      <dgm:prSet/>
      <dgm:spPr/>
      <dgm:t>
        <a:bodyPr/>
        <a:lstStyle/>
        <a:p>
          <a:endParaRPr lang="hr-HR"/>
        </a:p>
      </dgm:t>
    </dgm:pt>
    <dgm:pt modelId="{3899FC01-0FE3-4B62-B1A6-7F1B1B316AD5}" type="sibTrans" cxnId="{84BA5EB7-F844-4757-AC51-635D513AC0A9}">
      <dgm:prSet/>
      <dgm:spPr/>
      <dgm:t>
        <a:bodyPr/>
        <a:lstStyle/>
        <a:p>
          <a:endParaRPr lang="hr-HR"/>
        </a:p>
      </dgm:t>
    </dgm:pt>
    <dgm:pt modelId="{C6A10346-CAA0-4D24-8CDD-DD17D7FD0CD1}">
      <dgm:prSet phldrT="[Text]"/>
      <dgm:spPr/>
      <dgm:t>
        <a:bodyPr/>
        <a:lstStyle/>
        <a:p>
          <a:r>
            <a:rPr lang="hr-HR" dirty="0" smtClean="0"/>
            <a:t>VELIČINA TVRTKE</a:t>
          </a:r>
          <a:endParaRPr lang="hr-HR" dirty="0"/>
        </a:p>
      </dgm:t>
    </dgm:pt>
    <dgm:pt modelId="{3D993A51-A080-4B4D-8E0D-44119AD3A008}" type="parTrans" cxnId="{199E39BA-C835-4C7E-8973-335ADE74E6B9}">
      <dgm:prSet/>
      <dgm:spPr/>
      <dgm:t>
        <a:bodyPr/>
        <a:lstStyle/>
        <a:p>
          <a:endParaRPr lang="hr-HR"/>
        </a:p>
      </dgm:t>
    </dgm:pt>
    <dgm:pt modelId="{47632105-B78A-4CDD-902B-659FAB25A0C7}" type="sibTrans" cxnId="{199E39BA-C835-4C7E-8973-335ADE74E6B9}">
      <dgm:prSet/>
      <dgm:spPr/>
      <dgm:t>
        <a:bodyPr/>
        <a:lstStyle/>
        <a:p>
          <a:endParaRPr lang="hr-HR"/>
        </a:p>
      </dgm:t>
    </dgm:pt>
    <dgm:pt modelId="{A5A413BE-0AA2-4EAE-BB90-A790B3D5378A}">
      <dgm:prSet phldrT="[Text]"/>
      <dgm:spPr/>
      <dgm:t>
        <a:bodyPr/>
        <a:lstStyle/>
        <a:p>
          <a:r>
            <a:rPr lang="hr-HR" dirty="0" smtClean="0"/>
            <a:t>Specifična zaduženja, odnosno dodijeljeni poslovi koje treba izvršiti u svrhu ostvarivanja postavljenih ciljeva</a:t>
          </a:r>
          <a:endParaRPr lang="hr-HR" dirty="0"/>
        </a:p>
      </dgm:t>
    </dgm:pt>
    <dgm:pt modelId="{64ED188C-6AA1-40C6-AA86-C31753A3A31C}" type="parTrans" cxnId="{91DB87BA-11B8-42CB-92A9-B6F48269A6CF}">
      <dgm:prSet/>
      <dgm:spPr/>
      <dgm:t>
        <a:bodyPr/>
        <a:lstStyle/>
        <a:p>
          <a:endParaRPr lang="hr-HR"/>
        </a:p>
      </dgm:t>
    </dgm:pt>
    <dgm:pt modelId="{249CE958-85B4-44F7-AB9E-F793316C7D32}" type="sibTrans" cxnId="{91DB87BA-11B8-42CB-92A9-B6F48269A6CF}">
      <dgm:prSet/>
      <dgm:spPr/>
      <dgm:t>
        <a:bodyPr/>
        <a:lstStyle/>
        <a:p>
          <a:endParaRPr lang="hr-HR"/>
        </a:p>
      </dgm:t>
    </dgm:pt>
    <dgm:pt modelId="{FBF681FC-B22B-4014-B3D5-46315D7E6E4C}">
      <dgm:prSet phldrT="[Text]"/>
      <dgm:spPr/>
      <dgm:t>
        <a:bodyPr/>
        <a:lstStyle/>
        <a:p>
          <a:r>
            <a:rPr lang="hr-HR" dirty="0" smtClean="0"/>
            <a:t>Utječe na izvršenje postavljenih zadataka.</a:t>
          </a:r>
          <a:endParaRPr lang="hr-HR" dirty="0"/>
        </a:p>
      </dgm:t>
    </dgm:pt>
    <dgm:pt modelId="{7862E06E-415E-4D01-BC29-F750BA975551}" type="parTrans" cxnId="{75DA65BD-C6D2-4D46-8078-2BFF518FC303}">
      <dgm:prSet/>
      <dgm:spPr/>
      <dgm:t>
        <a:bodyPr/>
        <a:lstStyle/>
        <a:p>
          <a:endParaRPr lang="hr-HR"/>
        </a:p>
      </dgm:t>
    </dgm:pt>
    <dgm:pt modelId="{6F4DA4E2-6DC1-4FAB-9331-74679A44837C}" type="sibTrans" cxnId="{75DA65BD-C6D2-4D46-8078-2BFF518FC303}">
      <dgm:prSet/>
      <dgm:spPr/>
      <dgm:t>
        <a:bodyPr/>
        <a:lstStyle/>
        <a:p>
          <a:endParaRPr lang="hr-HR"/>
        </a:p>
      </dgm:t>
    </dgm:pt>
    <dgm:pt modelId="{DA1F667D-39CA-403D-96CB-139A14CCD11E}">
      <dgm:prSet phldrT="[Text]"/>
      <dgm:spPr/>
      <dgm:t>
        <a:bodyPr/>
        <a:lstStyle/>
        <a:p>
          <a:r>
            <a:rPr lang="hr-HR" dirty="0" smtClean="0"/>
            <a:t>Najčešće je određena brojem zaposlenika, čiji broj utječe na strukturu organizacije – važna DECENTRALIZACIJA</a:t>
          </a:r>
          <a:endParaRPr lang="hr-HR" dirty="0"/>
        </a:p>
      </dgm:t>
    </dgm:pt>
    <dgm:pt modelId="{648CE802-64DD-4D93-A222-4BFEA84790F0}" type="parTrans" cxnId="{1B806EBC-5136-4854-959A-CC8FC247525C}">
      <dgm:prSet/>
      <dgm:spPr/>
      <dgm:t>
        <a:bodyPr/>
        <a:lstStyle/>
        <a:p>
          <a:endParaRPr lang="hr-HR"/>
        </a:p>
      </dgm:t>
    </dgm:pt>
    <dgm:pt modelId="{B7D525EF-305A-44BA-A4DA-A640FB2B8BBB}" type="sibTrans" cxnId="{1B806EBC-5136-4854-959A-CC8FC247525C}">
      <dgm:prSet/>
      <dgm:spPr/>
      <dgm:t>
        <a:bodyPr/>
        <a:lstStyle/>
        <a:p>
          <a:endParaRPr lang="hr-HR"/>
        </a:p>
      </dgm:t>
    </dgm:pt>
    <dgm:pt modelId="{72F4EECE-214E-4EC7-8909-CE0182685CF7}" type="pres">
      <dgm:prSet presAssocID="{3D826996-27A5-4844-A9C9-811C4E51D3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5715002-F834-4741-B282-F3F0AE04B4D1}" type="pres">
      <dgm:prSet presAssocID="{5D3C6DF1-A54A-4D27-9533-EB29B93BEF00}" presName="parentText" presStyleLbl="node1" presStyleIdx="0" presStyleCnt="5" custLinFactNeighborX="-353" custLinFactNeighborY="-962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4B0A95-26FE-4279-ABFA-F418CA292B92}" type="pres">
      <dgm:prSet presAssocID="{5D3C6DF1-A54A-4D27-9533-EB29B93BEF00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F480FC3-DDD5-4948-B320-3178048F0EEA}" type="pres">
      <dgm:prSet presAssocID="{8D82D78C-610F-473F-975B-C9B2E0483F9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421FA0F-C463-48D3-AC31-8AEED7400979}" type="pres">
      <dgm:prSet presAssocID="{8D82D78C-610F-473F-975B-C9B2E0483F95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ABC9F7B-7001-480F-A0C2-01097E037711}" type="pres">
      <dgm:prSet presAssocID="{70CAC0F6-E638-4509-94CE-0ED262F4E19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3827582-8C57-43D1-9460-6BDF4A22122D}" type="pres">
      <dgm:prSet presAssocID="{70CAC0F6-E638-4509-94CE-0ED262F4E191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36017D5-F7EC-4351-B127-478088C3C4CC}" type="pres">
      <dgm:prSet presAssocID="{ABDD1B38-FA65-4068-A2AF-A86935FA096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FCEF183-6DF2-4C2E-8577-8E4A580C3B48}" type="pres">
      <dgm:prSet presAssocID="{ABDD1B38-FA65-4068-A2AF-A86935FA0964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668B631-0168-4E07-B984-881EED0CF29B}" type="pres">
      <dgm:prSet presAssocID="{C6A10346-CAA0-4D24-8CDD-DD17D7FD0CD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46BEC2D-7CD2-49B6-AEC4-80A8CF263261}" type="pres">
      <dgm:prSet presAssocID="{C6A10346-CAA0-4D24-8CDD-DD17D7FD0CD1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DF8C5E4-26E4-4C21-8F87-6E69EA07CDB4}" type="presOf" srcId="{EDD75DCF-7374-4237-B2B0-1EF4A332A0F5}" destId="{D421FA0F-C463-48D3-AC31-8AEED7400979}" srcOrd="0" destOrd="0" presId="urn:microsoft.com/office/officeart/2005/8/layout/vList2"/>
    <dgm:cxn modelId="{B24C6B59-04B9-432F-8324-C643AD1BAFCE}" type="presOf" srcId="{DA1F667D-39CA-403D-96CB-139A14CCD11E}" destId="{946BEC2D-7CD2-49B6-AEC4-80A8CF263261}" srcOrd="0" destOrd="0" presId="urn:microsoft.com/office/officeart/2005/8/layout/vList2"/>
    <dgm:cxn modelId="{55534C1F-1045-48DB-9EEB-BF4E6B4DA110}" srcId="{3D826996-27A5-4844-A9C9-811C4E51D35F}" destId="{5D3C6DF1-A54A-4D27-9533-EB29B93BEF00}" srcOrd="0" destOrd="0" parTransId="{3AB443D4-B7AE-4A24-A75A-5AB3A9863F14}" sibTransId="{65B91466-74FF-4417-B2DB-F40589168E71}"/>
    <dgm:cxn modelId="{1E79AABB-8DF6-455D-B673-5A5B3C41C5DB}" srcId="{3D826996-27A5-4844-A9C9-811C4E51D35F}" destId="{70CAC0F6-E638-4509-94CE-0ED262F4E191}" srcOrd="2" destOrd="0" parTransId="{3F969B0D-B44C-4C68-9CBB-1CCD55F0E57C}" sibTransId="{079878C1-5504-45F7-9B48-B508891B056C}"/>
    <dgm:cxn modelId="{1B806EBC-5136-4854-959A-CC8FC247525C}" srcId="{C6A10346-CAA0-4D24-8CDD-DD17D7FD0CD1}" destId="{DA1F667D-39CA-403D-96CB-139A14CCD11E}" srcOrd="0" destOrd="0" parTransId="{648CE802-64DD-4D93-A222-4BFEA84790F0}" sibTransId="{B7D525EF-305A-44BA-A4DA-A640FB2B8BBB}"/>
    <dgm:cxn modelId="{4B97E621-711F-4821-9C79-310316B99EC1}" type="presOf" srcId="{5D3C6DF1-A54A-4D27-9533-EB29B93BEF00}" destId="{A5715002-F834-4741-B282-F3F0AE04B4D1}" srcOrd="0" destOrd="0" presId="urn:microsoft.com/office/officeart/2005/8/layout/vList2"/>
    <dgm:cxn modelId="{956DE593-056A-4C33-B35E-D153CBD386B6}" type="presOf" srcId="{70CAC0F6-E638-4509-94CE-0ED262F4E191}" destId="{8ABC9F7B-7001-480F-A0C2-01097E037711}" srcOrd="0" destOrd="0" presId="urn:microsoft.com/office/officeart/2005/8/layout/vList2"/>
    <dgm:cxn modelId="{CA275B66-70C7-4BA0-B880-1F47A9B0384F}" type="presOf" srcId="{C6A10346-CAA0-4D24-8CDD-DD17D7FD0CD1}" destId="{F668B631-0168-4E07-B984-881EED0CF29B}" srcOrd="0" destOrd="0" presId="urn:microsoft.com/office/officeart/2005/8/layout/vList2"/>
    <dgm:cxn modelId="{75DA65BD-C6D2-4D46-8078-2BFF518FC303}" srcId="{ABDD1B38-FA65-4068-A2AF-A86935FA0964}" destId="{FBF681FC-B22B-4014-B3D5-46315D7E6E4C}" srcOrd="0" destOrd="0" parTransId="{7862E06E-415E-4D01-BC29-F750BA975551}" sibTransId="{6F4DA4E2-6DC1-4FAB-9331-74679A44837C}"/>
    <dgm:cxn modelId="{E0CE5371-2135-4149-9062-3D08E210E733}" type="presOf" srcId="{FBF681FC-B22B-4014-B3D5-46315D7E6E4C}" destId="{EFCEF183-6DF2-4C2E-8577-8E4A580C3B48}" srcOrd="0" destOrd="0" presId="urn:microsoft.com/office/officeart/2005/8/layout/vList2"/>
    <dgm:cxn modelId="{28543A72-4DA5-4F24-BA96-993EE2FC9DAD}" srcId="{5D3C6DF1-A54A-4D27-9533-EB29B93BEF00}" destId="{95F9DB22-E1FE-4B97-81AE-3D1482567AE6}" srcOrd="0" destOrd="0" parTransId="{FBD5B31D-EAFE-4327-A509-F330CD9774B9}" sibTransId="{B8336F67-C4D6-45EA-98A5-D72762517B55}"/>
    <dgm:cxn modelId="{88D84753-6C0B-4EBF-A575-70756D27DEE2}" type="presOf" srcId="{ABDD1B38-FA65-4068-A2AF-A86935FA0964}" destId="{536017D5-F7EC-4351-B127-478088C3C4CC}" srcOrd="0" destOrd="0" presId="urn:microsoft.com/office/officeart/2005/8/layout/vList2"/>
    <dgm:cxn modelId="{91DB87BA-11B8-42CB-92A9-B6F48269A6CF}" srcId="{70CAC0F6-E638-4509-94CE-0ED262F4E191}" destId="{A5A413BE-0AA2-4EAE-BB90-A790B3D5378A}" srcOrd="0" destOrd="0" parTransId="{64ED188C-6AA1-40C6-AA86-C31753A3A31C}" sibTransId="{249CE958-85B4-44F7-AB9E-F793316C7D32}"/>
    <dgm:cxn modelId="{E4637537-20AE-4321-AE3B-A961C5EDF8D7}" type="presOf" srcId="{3D826996-27A5-4844-A9C9-811C4E51D35F}" destId="{72F4EECE-214E-4EC7-8909-CE0182685CF7}" srcOrd="0" destOrd="0" presId="urn:microsoft.com/office/officeart/2005/8/layout/vList2"/>
    <dgm:cxn modelId="{84BA5EB7-F844-4757-AC51-635D513AC0A9}" srcId="{3D826996-27A5-4844-A9C9-811C4E51D35F}" destId="{ABDD1B38-FA65-4068-A2AF-A86935FA0964}" srcOrd="3" destOrd="0" parTransId="{2AD9EAA6-E52C-45AB-9650-6E7E6DA947FF}" sibTransId="{3899FC01-0FE3-4B62-B1A6-7F1B1B316AD5}"/>
    <dgm:cxn modelId="{199E39BA-C835-4C7E-8973-335ADE74E6B9}" srcId="{3D826996-27A5-4844-A9C9-811C4E51D35F}" destId="{C6A10346-CAA0-4D24-8CDD-DD17D7FD0CD1}" srcOrd="4" destOrd="0" parTransId="{3D993A51-A080-4B4D-8E0D-44119AD3A008}" sibTransId="{47632105-B78A-4CDD-902B-659FAB25A0C7}"/>
    <dgm:cxn modelId="{21666EEE-0425-425D-BA32-EEF544DF0980}" srcId="{8D82D78C-610F-473F-975B-C9B2E0483F95}" destId="{EDD75DCF-7374-4237-B2B0-1EF4A332A0F5}" srcOrd="0" destOrd="0" parTransId="{B53FE0E4-2A0D-46DA-BF45-BBE77CEC7A03}" sibTransId="{67D6E324-32C4-4FF3-B589-AA6F0D747592}"/>
    <dgm:cxn modelId="{2D3209A8-0215-409F-9C73-1B90AB6B162F}" type="presOf" srcId="{A5A413BE-0AA2-4EAE-BB90-A790B3D5378A}" destId="{33827582-8C57-43D1-9460-6BDF4A22122D}" srcOrd="0" destOrd="0" presId="urn:microsoft.com/office/officeart/2005/8/layout/vList2"/>
    <dgm:cxn modelId="{A2A697C6-D57C-4C53-9A5E-9EBCA594C90B}" type="presOf" srcId="{95F9DB22-E1FE-4B97-81AE-3D1482567AE6}" destId="{954B0A95-26FE-4279-ABFA-F418CA292B92}" srcOrd="0" destOrd="0" presId="urn:microsoft.com/office/officeart/2005/8/layout/vList2"/>
    <dgm:cxn modelId="{0AB96690-33CE-4D3D-8278-A47234790AB2}" srcId="{3D826996-27A5-4844-A9C9-811C4E51D35F}" destId="{8D82D78C-610F-473F-975B-C9B2E0483F95}" srcOrd="1" destOrd="0" parTransId="{25935EBE-324D-4A36-BA13-47D3EA7BCDB8}" sibTransId="{09E49324-AFC9-4857-90F2-82751BDDDCB3}"/>
    <dgm:cxn modelId="{8822EDDD-D5AB-49CD-BB3C-587030E1AB9F}" type="presOf" srcId="{8D82D78C-610F-473F-975B-C9B2E0483F95}" destId="{5F480FC3-DDD5-4948-B320-3178048F0EEA}" srcOrd="0" destOrd="0" presId="urn:microsoft.com/office/officeart/2005/8/layout/vList2"/>
    <dgm:cxn modelId="{16481959-6F07-4BA9-9A01-51CC4BFD23BF}" type="presParOf" srcId="{72F4EECE-214E-4EC7-8909-CE0182685CF7}" destId="{A5715002-F834-4741-B282-F3F0AE04B4D1}" srcOrd="0" destOrd="0" presId="urn:microsoft.com/office/officeart/2005/8/layout/vList2"/>
    <dgm:cxn modelId="{C48E2ACC-C1AD-46B4-B3E3-6AD50A03A561}" type="presParOf" srcId="{72F4EECE-214E-4EC7-8909-CE0182685CF7}" destId="{954B0A95-26FE-4279-ABFA-F418CA292B92}" srcOrd="1" destOrd="0" presId="urn:microsoft.com/office/officeart/2005/8/layout/vList2"/>
    <dgm:cxn modelId="{5DBCBDCE-0B1E-4EE4-B539-077B94FA8A98}" type="presParOf" srcId="{72F4EECE-214E-4EC7-8909-CE0182685CF7}" destId="{5F480FC3-DDD5-4948-B320-3178048F0EEA}" srcOrd="2" destOrd="0" presId="urn:microsoft.com/office/officeart/2005/8/layout/vList2"/>
    <dgm:cxn modelId="{19937A0A-6AD9-4580-BC45-8D90A36CD823}" type="presParOf" srcId="{72F4EECE-214E-4EC7-8909-CE0182685CF7}" destId="{D421FA0F-C463-48D3-AC31-8AEED7400979}" srcOrd="3" destOrd="0" presId="urn:microsoft.com/office/officeart/2005/8/layout/vList2"/>
    <dgm:cxn modelId="{17B76938-D0C6-460F-B598-A91AADAFA0AB}" type="presParOf" srcId="{72F4EECE-214E-4EC7-8909-CE0182685CF7}" destId="{8ABC9F7B-7001-480F-A0C2-01097E037711}" srcOrd="4" destOrd="0" presId="urn:microsoft.com/office/officeart/2005/8/layout/vList2"/>
    <dgm:cxn modelId="{383F7109-7B1C-45ED-9E63-8FCD421639A9}" type="presParOf" srcId="{72F4EECE-214E-4EC7-8909-CE0182685CF7}" destId="{33827582-8C57-43D1-9460-6BDF4A22122D}" srcOrd="5" destOrd="0" presId="urn:microsoft.com/office/officeart/2005/8/layout/vList2"/>
    <dgm:cxn modelId="{7E340961-3FE2-4E18-BCDF-07452C033938}" type="presParOf" srcId="{72F4EECE-214E-4EC7-8909-CE0182685CF7}" destId="{536017D5-F7EC-4351-B127-478088C3C4CC}" srcOrd="6" destOrd="0" presId="urn:microsoft.com/office/officeart/2005/8/layout/vList2"/>
    <dgm:cxn modelId="{9466C707-6E13-44C7-8148-9B397C525427}" type="presParOf" srcId="{72F4EECE-214E-4EC7-8909-CE0182685CF7}" destId="{EFCEF183-6DF2-4C2E-8577-8E4A580C3B48}" srcOrd="7" destOrd="0" presId="urn:microsoft.com/office/officeart/2005/8/layout/vList2"/>
    <dgm:cxn modelId="{85746DC1-438A-4307-BDCD-C492FE6A1870}" type="presParOf" srcId="{72F4EECE-214E-4EC7-8909-CE0182685CF7}" destId="{F668B631-0168-4E07-B984-881EED0CF29B}" srcOrd="8" destOrd="0" presId="urn:microsoft.com/office/officeart/2005/8/layout/vList2"/>
    <dgm:cxn modelId="{0DC63B0B-6F7F-44D4-908C-D92A0E8B5DA4}" type="presParOf" srcId="{72F4EECE-214E-4EC7-8909-CE0182685CF7}" destId="{946BEC2D-7CD2-49B6-AEC4-80A8CF263261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C94E4A-16DF-4BB6-9065-B00A4FBB5882}" type="doc">
      <dgm:prSet loTypeId="urn:microsoft.com/office/officeart/2005/8/layout/vList5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56FA1A6A-00FF-42F5-9807-189D9DF7771E}">
      <dgm:prSet phldrT="[Text]" custT="1"/>
      <dgm:spPr/>
      <dgm:t>
        <a:bodyPr/>
        <a:lstStyle/>
        <a:p>
          <a:r>
            <a:rPr lang="hr-H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</a:t>
          </a:r>
          <a:endParaRPr lang="hr-HR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057E4C-DB07-48F7-AFBB-4DA98147FF7D}" type="parTrans" cxnId="{B73BF4ED-344D-47BB-A2AB-C0AA690FA1EE}">
      <dgm:prSet/>
      <dgm:spPr/>
      <dgm:t>
        <a:bodyPr/>
        <a:lstStyle/>
        <a:p>
          <a:endParaRPr lang="hr-HR"/>
        </a:p>
      </dgm:t>
    </dgm:pt>
    <dgm:pt modelId="{375A33F4-1768-4799-B4A3-AF1E92C8F0F7}" type="sibTrans" cxnId="{B73BF4ED-344D-47BB-A2AB-C0AA690FA1EE}">
      <dgm:prSet/>
      <dgm:spPr/>
      <dgm:t>
        <a:bodyPr/>
        <a:lstStyle/>
        <a:p>
          <a:endParaRPr lang="hr-HR"/>
        </a:p>
      </dgm:t>
    </dgm:pt>
    <dgm:pt modelId="{1004C5D0-75BE-499D-BA1C-353FADD9E285}">
      <dgm:prSet phldrT="[Text]" custT="1"/>
      <dgm:spPr/>
      <dgm:t>
        <a:bodyPr/>
        <a:lstStyle/>
        <a:p>
          <a:r>
            <a:rPr lang="hr-HR" sz="2800" b="0" dirty="0" smtClean="0">
              <a:effectLst/>
            </a:rPr>
            <a:t>POLITIČKE PROMJENE</a:t>
          </a:r>
          <a:endParaRPr lang="hr-HR" sz="2800" b="0" dirty="0">
            <a:effectLst/>
          </a:endParaRPr>
        </a:p>
      </dgm:t>
    </dgm:pt>
    <dgm:pt modelId="{73CD0F96-3B08-418A-9403-D212ABA0E327}" type="parTrans" cxnId="{8EF57A3F-602F-49A3-B736-0AB1D3CA7887}">
      <dgm:prSet/>
      <dgm:spPr/>
      <dgm:t>
        <a:bodyPr/>
        <a:lstStyle/>
        <a:p>
          <a:endParaRPr lang="hr-HR"/>
        </a:p>
      </dgm:t>
    </dgm:pt>
    <dgm:pt modelId="{55E868CB-F6CA-4D94-8BC1-9FEE12204631}" type="sibTrans" cxnId="{8EF57A3F-602F-49A3-B736-0AB1D3CA7887}">
      <dgm:prSet/>
      <dgm:spPr/>
      <dgm:t>
        <a:bodyPr/>
        <a:lstStyle/>
        <a:p>
          <a:endParaRPr lang="hr-HR"/>
        </a:p>
      </dgm:t>
    </dgm:pt>
    <dgm:pt modelId="{AAEB3503-4A24-485C-B8A1-130E09D3BAB2}">
      <dgm:prSet phldrT="[Text]" custT="1"/>
      <dgm:spPr/>
      <dgm:t>
        <a:bodyPr/>
        <a:lstStyle/>
        <a:p>
          <a:r>
            <a:rPr lang="hr-H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</a:t>
          </a:r>
          <a:endParaRPr lang="hr-HR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1ED384-4862-43C4-AEF4-CF1FD07DCD70}" type="parTrans" cxnId="{88FB1AB6-B053-4A2F-8152-36972ABEC856}">
      <dgm:prSet/>
      <dgm:spPr/>
      <dgm:t>
        <a:bodyPr/>
        <a:lstStyle/>
        <a:p>
          <a:endParaRPr lang="hr-HR"/>
        </a:p>
      </dgm:t>
    </dgm:pt>
    <dgm:pt modelId="{1402213C-CEE9-482D-A5F9-2E7B8A0663D5}" type="sibTrans" cxnId="{88FB1AB6-B053-4A2F-8152-36972ABEC856}">
      <dgm:prSet/>
      <dgm:spPr/>
      <dgm:t>
        <a:bodyPr/>
        <a:lstStyle/>
        <a:p>
          <a:endParaRPr lang="hr-HR"/>
        </a:p>
      </dgm:t>
    </dgm:pt>
    <dgm:pt modelId="{857020B2-CDB4-4188-9AD0-A6C21A89A4E3}">
      <dgm:prSet phldrT="[Text]" custT="1"/>
      <dgm:spPr/>
      <dgm:t>
        <a:bodyPr/>
        <a:lstStyle/>
        <a:p>
          <a:r>
            <a:rPr lang="hr-HR" sz="2800" b="0" dirty="0" smtClean="0">
              <a:effectLst/>
            </a:rPr>
            <a:t>EKONOMSKE PROMJENE</a:t>
          </a:r>
          <a:endParaRPr lang="hr-HR" sz="2800" b="0" dirty="0">
            <a:effectLst/>
          </a:endParaRPr>
        </a:p>
      </dgm:t>
    </dgm:pt>
    <dgm:pt modelId="{1C1B32FF-B16C-4230-8129-F472CD56E519}" type="parTrans" cxnId="{AF0B570A-2F90-4190-81B9-65A026B42236}">
      <dgm:prSet/>
      <dgm:spPr/>
      <dgm:t>
        <a:bodyPr/>
        <a:lstStyle/>
        <a:p>
          <a:endParaRPr lang="hr-HR"/>
        </a:p>
      </dgm:t>
    </dgm:pt>
    <dgm:pt modelId="{2C5B27A7-0E1B-49BA-AB07-7B3B41779C70}" type="sibTrans" cxnId="{AF0B570A-2F90-4190-81B9-65A026B42236}">
      <dgm:prSet/>
      <dgm:spPr/>
      <dgm:t>
        <a:bodyPr/>
        <a:lstStyle/>
        <a:p>
          <a:endParaRPr lang="hr-HR"/>
        </a:p>
      </dgm:t>
    </dgm:pt>
    <dgm:pt modelId="{6609C9C1-E52F-4D04-9E38-CE465027048D}">
      <dgm:prSet phldrT="[Text]" custT="1"/>
      <dgm:spPr/>
      <dgm:t>
        <a:bodyPr/>
        <a:lstStyle/>
        <a:p>
          <a:r>
            <a:rPr lang="hr-H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</a:t>
          </a:r>
          <a:endParaRPr lang="hr-HR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516CD4-1DEB-46EC-9747-E5617E14C726}" type="parTrans" cxnId="{2ECBCC6F-CB70-45A1-A637-296E0857AFBD}">
      <dgm:prSet/>
      <dgm:spPr/>
      <dgm:t>
        <a:bodyPr/>
        <a:lstStyle/>
        <a:p>
          <a:endParaRPr lang="hr-HR"/>
        </a:p>
      </dgm:t>
    </dgm:pt>
    <dgm:pt modelId="{A3DFECBB-24FD-4808-AC69-C04F6D03EF8F}" type="sibTrans" cxnId="{2ECBCC6F-CB70-45A1-A637-296E0857AFBD}">
      <dgm:prSet/>
      <dgm:spPr/>
      <dgm:t>
        <a:bodyPr/>
        <a:lstStyle/>
        <a:p>
          <a:endParaRPr lang="hr-HR"/>
        </a:p>
      </dgm:t>
    </dgm:pt>
    <dgm:pt modelId="{08149CA9-5F37-4404-82E4-A252BD9D6057}">
      <dgm:prSet phldrT="[Text]" custT="1"/>
      <dgm:spPr/>
      <dgm:t>
        <a:bodyPr/>
        <a:lstStyle/>
        <a:p>
          <a:r>
            <a:rPr lang="hr-HR" sz="2800" b="0" dirty="0" smtClean="0">
              <a:effectLst/>
            </a:rPr>
            <a:t>DRUŠTVENE PROMJENE</a:t>
          </a:r>
          <a:endParaRPr lang="hr-HR" sz="2800" b="0" dirty="0">
            <a:effectLst/>
          </a:endParaRPr>
        </a:p>
      </dgm:t>
    </dgm:pt>
    <dgm:pt modelId="{9D1F4984-04AF-4BEB-B14E-E43A13591FB5}" type="parTrans" cxnId="{18BF99BB-4E36-4D4C-B5ED-5634EF79D3D5}">
      <dgm:prSet/>
      <dgm:spPr/>
      <dgm:t>
        <a:bodyPr/>
        <a:lstStyle/>
        <a:p>
          <a:endParaRPr lang="hr-HR"/>
        </a:p>
      </dgm:t>
    </dgm:pt>
    <dgm:pt modelId="{5A7CC550-D1EF-4984-B873-6D5043005F70}" type="sibTrans" cxnId="{18BF99BB-4E36-4D4C-B5ED-5634EF79D3D5}">
      <dgm:prSet/>
      <dgm:spPr/>
      <dgm:t>
        <a:bodyPr/>
        <a:lstStyle/>
        <a:p>
          <a:endParaRPr lang="hr-HR"/>
        </a:p>
      </dgm:t>
    </dgm:pt>
    <dgm:pt modelId="{BA36A7BC-4B2E-4110-9E70-1B4464E0AC34}">
      <dgm:prSet phldrT="[Text]" custT="1"/>
      <dgm:spPr/>
      <dgm:t>
        <a:bodyPr/>
        <a:lstStyle/>
        <a:p>
          <a:r>
            <a:rPr lang="hr-H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</a:t>
          </a:r>
          <a:endParaRPr lang="hr-HR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33DB4A-9C80-40B9-8126-FC8BCC6E2AF3}" type="parTrans" cxnId="{5561B637-0F13-4408-BD73-B975C9F3345C}">
      <dgm:prSet/>
      <dgm:spPr/>
      <dgm:t>
        <a:bodyPr/>
        <a:lstStyle/>
        <a:p>
          <a:endParaRPr lang="hr-HR"/>
        </a:p>
      </dgm:t>
    </dgm:pt>
    <dgm:pt modelId="{2962EB0D-0CB1-4292-B1F2-01D753218379}" type="sibTrans" cxnId="{5561B637-0F13-4408-BD73-B975C9F3345C}">
      <dgm:prSet/>
      <dgm:spPr/>
      <dgm:t>
        <a:bodyPr/>
        <a:lstStyle/>
        <a:p>
          <a:endParaRPr lang="hr-HR"/>
        </a:p>
      </dgm:t>
    </dgm:pt>
    <dgm:pt modelId="{A12A56C2-9B33-4623-AC1C-3EFF6A8E3DFD}">
      <dgm:prSet phldrT="[Text]" custT="1"/>
      <dgm:spPr/>
      <dgm:t>
        <a:bodyPr/>
        <a:lstStyle/>
        <a:p>
          <a:r>
            <a:rPr lang="hr-H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</a:t>
          </a:r>
          <a:endParaRPr lang="hr-HR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92C359-487F-4336-A986-47D561CB3BB3}" type="parTrans" cxnId="{D5B85DDA-49DF-4793-8F25-07F4FA8428C5}">
      <dgm:prSet/>
      <dgm:spPr/>
      <dgm:t>
        <a:bodyPr/>
        <a:lstStyle/>
        <a:p>
          <a:endParaRPr lang="hr-HR"/>
        </a:p>
      </dgm:t>
    </dgm:pt>
    <dgm:pt modelId="{78BF873A-8772-4537-A16D-F55E76281910}" type="sibTrans" cxnId="{D5B85DDA-49DF-4793-8F25-07F4FA8428C5}">
      <dgm:prSet/>
      <dgm:spPr/>
      <dgm:t>
        <a:bodyPr/>
        <a:lstStyle/>
        <a:p>
          <a:endParaRPr lang="hr-HR"/>
        </a:p>
      </dgm:t>
    </dgm:pt>
    <dgm:pt modelId="{E85B5895-5A42-45FA-8962-80103E058AFF}">
      <dgm:prSet phldrT="[Text]" custT="1"/>
      <dgm:spPr/>
      <dgm:t>
        <a:bodyPr/>
        <a:lstStyle/>
        <a:p>
          <a:r>
            <a:rPr lang="hr-HR" sz="2800" b="0" dirty="0" smtClean="0">
              <a:effectLst/>
            </a:rPr>
            <a:t>TEHNOLOŠKE PROMJENE</a:t>
          </a:r>
          <a:endParaRPr lang="hr-HR" sz="2800" b="0" dirty="0">
            <a:effectLst/>
          </a:endParaRPr>
        </a:p>
      </dgm:t>
    </dgm:pt>
    <dgm:pt modelId="{E5DF75B7-35FA-4A87-A479-88C8BE4F63FD}" type="parTrans" cxnId="{ED022939-2EBC-4C47-9011-C48BBCFDC6E5}">
      <dgm:prSet/>
      <dgm:spPr/>
    </dgm:pt>
    <dgm:pt modelId="{CDBDCD98-351A-4B33-8915-9CFD6189D024}" type="sibTrans" cxnId="{ED022939-2EBC-4C47-9011-C48BBCFDC6E5}">
      <dgm:prSet/>
      <dgm:spPr/>
    </dgm:pt>
    <dgm:pt modelId="{9C59C855-8255-4793-80DB-9FF89C8AE150}">
      <dgm:prSet phldrT="[Text]" custT="1"/>
      <dgm:spPr/>
      <dgm:t>
        <a:bodyPr/>
        <a:lstStyle/>
        <a:p>
          <a:r>
            <a:rPr lang="hr-HR" sz="2800" b="0" dirty="0" smtClean="0">
              <a:effectLst/>
            </a:rPr>
            <a:t>PRAVNE PROMJENE</a:t>
          </a:r>
          <a:endParaRPr lang="hr-HR" sz="2800" b="0" dirty="0">
            <a:effectLst/>
          </a:endParaRPr>
        </a:p>
      </dgm:t>
    </dgm:pt>
    <dgm:pt modelId="{7EA64B7F-8A34-4C0D-8D80-36AC8B3EC39A}" type="parTrans" cxnId="{29C73C33-5B8E-4293-AFF9-9FE4750A7F89}">
      <dgm:prSet/>
      <dgm:spPr/>
    </dgm:pt>
    <dgm:pt modelId="{B87AE57A-DAFC-420C-8981-8B3517BDE232}" type="sibTrans" cxnId="{29C73C33-5B8E-4293-AFF9-9FE4750A7F89}">
      <dgm:prSet/>
      <dgm:spPr/>
    </dgm:pt>
    <dgm:pt modelId="{54ABF443-29EB-4727-9387-70624926A834}">
      <dgm:prSet phldrT="[Text]" custT="1"/>
      <dgm:spPr/>
      <dgm:t>
        <a:bodyPr/>
        <a:lstStyle/>
        <a:p>
          <a:r>
            <a:rPr lang="hr-H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</a:t>
          </a:r>
          <a:endParaRPr lang="hr-HR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A33C4A-DEC1-4ABD-9167-24A9FD427487}" type="parTrans" cxnId="{7A0AAC37-8CA3-4174-B6E7-72C596504FF6}">
      <dgm:prSet/>
      <dgm:spPr/>
    </dgm:pt>
    <dgm:pt modelId="{F09E7D67-F0C4-4033-A368-65F8B38F626C}" type="sibTrans" cxnId="{7A0AAC37-8CA3-4174-B6E7-72C596504FF6}">
      <dgm:prSet/>
      <dgm:spPr/>
    </dgm:pt>
    <dgm:pt modelId="{DD51A514-0547-4DF7-825B-9C9210E0E876}">
      <dgm:prSet phldrT="[Text]" custT="1"/>
      <dgm:spPr/>
      <dgm:t>
        <a:bodyPr/>
        <a:lstStyle/>
        <a:p>
          <a:r>
            <a:rPr lang="hr-HR" sz="2800" b="0" dirty="0" smtClean="0">
              <a:effectLst/>
            </a:rPr>
            <a:t>EKOLOŠKE PROMJENE</a:t>
          </a:r>
          <a:endParaRPr lang="hr-HR" sz="2800" b="0" dirty="0">
            <a:effectLst/>
          </a:endParaRPr>
        </a:p>
      </dgm:t>
    </dgm:pt>
    <dgm:pt modelId="{6DE7DEEE-53A0-493E-B3C4-F721D9236437}" type="parTrans" cxnId="{5BEF8822-C549-4ED6-9892-50FD2B3638E5}">
      <dgm:prSet/>
      <dgm:spPr/>
    </dgm:pt>
    <dgm:pt modelId="{1C7BBF9D-8675-4D83-8488-1B78E820E0A8}" type="sibTrans" cxnId="{5BEF8822-C549-4ED6-9892-50FD2B3638E5}">
      <dgm:prSet/>
      <dgm:spPr/>
    </dgm:pt>
    <dgm:pt modelId="{E874F822-FFAB-4160-BB62-3984C38D4276}" type="pres">
      <dgm:prSet presAssocID="{FFC94E4A-16DF-4BB6-9065-B00A4FBB58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515B7FC-CFB9-4E6A-95AC-DD720379998C}" type="pres">
      <dgm:prSet presAssocID="{56FA1A6A-00FF-42F5-9807-189D9DF7771E}" presName="linNode" presStyleCnt="0"/>
      <dgm:spPr/>
      <dgm:t>
        <a:bodyPr/>
        <a:lstStyle/>
        <a:p>
          <a:endParaRPr lang="hr-HR"/>
        </a:p>
      </dgm:t>
    </dgm:pt>
    <dgm:pt modelId="{4AC8B6FB-7008-4714-BE68-00B9E6914477}" type="pres">
      <dgm:prSet presAssocID="{56FA1A6A-00FF-42F5-9807-189D9DF7771E}" presName="parentText" presStyleLbl="node1" presStyleIdx="0" presStyleCnt="6" custScaleX="40056" custLinFactNeighborY="1753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93E7A23-6AA8-426B-BB2B-F6B0029A9A31}" type="pres">
      <dgm:prSet presAssocID="{56FA1A6A-00FF-42F5-9807-189D9DF7771E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855E267-2A23-4138-A580-B4ADAE7A7667}" type="pres">
      <dgm:prSet presAssocID="{375A33F4-1768-4799-B4A3-AF1E92C8F0F7}" presName="sp" presStyleCnt="0"/>
      <dgm:spPr/>
      <dgm:t>
        <a:bodyPr/>
        <a:lstStyle/>
        <a:p>
          <a:endParaRPr lang="hr-HR"/>
        </a:p>
      </dgm:t>
    </dgm:pt>
    <dgm:pt modelId="{66C3BB15-366D-4CA2-877E-261AE3A61142}" type="pres">
      <dgm:prSet presAssocID="{AAEB3503-4A24-485C-B8A1-130E09D3BAB2}" presName="linNode" presStyleCnt="0"/>
      <dgm:spPr/>
      <dgm:t>
        <a:bodyPr/>
        <a:lstStyle/>
        <a:p>
          <a:endParaRPr lang="hr-HR"/>
        </a:p>
      </dgm:t>
    </dgm:pt>
    <dgm:pt modelId="{3BC07D6B-15C7-4D91-8614-2D1AB82E5FC4}" type="pres">
      <dgm:prSet presAssocID="{AAEB3503-4A24-485C-B8A1-130E09D3BAB2}" presName="parentText" presStyleLbl="node1" presStyleIdx="1" presStyleCnt="6" custScaleX="40056" custLinFactNeighborY="1753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262F6B4-968F-49C6-BD0C-FEDBBD746BBD}" type="pres">
      <dgm:prSet presAssocID="{AAEB3503-4A24-485C-B8A1-130E09D3BAB2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590259-9214-4EBB-82C7-D7E80C17FE02}" type="pres">
      <dgm:prSet presAssocID="{1402213C-CEE9-482D-A5F9-2E7B8A0663D5}" presName="sp" presStyleCnt="0"/>
      <dgm:spPr/>
      <dgm:t>
        <a:bodyPr/>
        <a:lstStyle/>
        <a:p>
          <a:endParaRPr lang="hr-HR"/>
        </a:p>
      </dgm:t>
    </dgm:pt>
    <dgm:pt modelId="{FE5CCE4D-F935-4AF8-928E-24710FA11031}" type="pres">
      <dgm:prSet presAssocID="{6609C9C1-E52F-4D04-9E38-CE465027048D}" presName="linNode" presStyleCnt="0"/>
      <dgm:spPr/>
      <dgm:t>
        <a:bodyPr/>
        <a:lstStyle/>
        <a:p>
          <a:endParaRPr lang="hr-HR"/>
        </a:p>
      </dgm:t>
    </dgm:pt>
    <dgm:pt modelId="{342CEC92-2EF8-48E7-B6E5-F9DFFDD02795}" type="pres">
      <dgm:prSet presAssocID="{6609C9C1-E52F-4D04-9E38-CE465027048D}" presName="parentText" presStyleLbl="node1" presStyleIdx="2" presStyleCnt="6" custScaleX="40056" custLinFactNeighborY="985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EC2898C-2729-47E9-A5B4-B5C71663A6D9}" type="pres">
      <dgm:prSet presAssocID="{6609C9C1-E52F-4D04-9E38-CE465027048D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591720B-CEFF-4AA7-B394-7F7A9F722569}" type="pres">
      <dgm:prSet presAssocID="{A3DFECBB-24FD-4808-AC69-C04F6D03EF8F}" presName="sp" presStyleCnt="0"/>
      <dgm:spPr/>
      <dgm:t>
        <a:bodyPr/>
        <a:lstStyle/>
        <a:p>
          <a:endParaRPr lang="hr-HR"/>
        </a:p>
      </dgm:t>
    </dgm:pt>
    <dgm:pt modelId="{82BD810D-A209-4CD3-AE8B-F26BEA218169}" type="pres">
      <dgm:prSet presAssocID="{BA36A7BC-4B2E-4110-9E70-1B4464E0AC34}" presName="linNode" presStyleCnt="0"/>
      <dgm:spPr/>
      <dgm:t>
        <a:bodyPr/>
        <a:lstStyle/>
        <a:p>
          <a:endParaRPr lang="hr-HR"/>
        </a:p>
      </dgm:t>
    </dgm:pt>
    <dgm:pt modelId="{B674C0F1-82A8-40B9-9C5E-D560CF05AD6B}" type="pres">
      <dgm:prSet presAssocID="{BA36A7BC-4B2E-4110-9E70-1B4464E0AC34}" presName="parentText" presStyleLbl="node1" presStyleIdx="3" presStyleCnt="6" custScaleX="40056" custLinFactNeighborY="985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A4C389-DB75-4B4E-9579-9CA7362E9D6F}" type="pres">
      <dgm:prSet presAssocID="{BA36A7BC-4B2E-4110-9E70-1B4464E0AC34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E3F0135-D731-461F-9C5F-68F1C2D38194}" type="pres">
      <dgm:prSet presAssocID="{2962EB0D-0CB1-4292-B1F2-01D753218379}" presName="sp" presStyleCnt="0"/>
      <dgm:spPr/>
      <dgm:t>
        <a:bodyPr/>
        <a:lstStyle/>
        <a:p>
          <a:endParaRPr lang="hr-HR"/>
        </a:p>
      </dgm:t>
    </dgm:pt>
    <dgm:pt modelId="{7225B385-8AF6-4EAB-9E2E-FAAED79C8F82}" type="pres">
      <dgm:prSet presAssocID="{A12A56C2-9B33-4623-AC1C-3EFF6A8E3DFD}" presName="linNode" presStyleCnt="0"/>
      <dgm:spPr/>
      <dgm:t>
        <a:bodyPr/>
        <a:lstStyle/>
        <a:p>
          <a:endParaRPr lang="hr-HR"/>
        </a:p>
      </dgm:t>
    </dgm:pt>
    <dgm:pt modelId="{BD18EA7F-42D1-45E0-BF18-F0CCBFE95A0E}" type="pres">
      <dgm:prSet presAssocID="{A12A56C2-9B33-4623-AC1C-3EFF6A8E3DFD}" presName="parentText" presStyleLbl="node1" presStyleIdx="4" presStyleCnt="6" custScaleX="40056" custLinFactNeighborY="985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ED6D6CB-5967-4776-8EDB-8990152EB4D1}" type="pres">
      <dgm:prSet presAssocID="{A12A56C2-9B33-4623-AC1C-3EFF6A8E3DFD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A283FED-7BAC-43DD-9D24-2F0E13555B90}" type="pres">
      <dgm:prSet presAssocID="{78BF873A-8772-4537-A16D-F55E76281910}" presName="sp" presStyleCnt="0"/>
      <dgm:spPr/>
      <dgm:t>
        <a:bodyPr/>
        <a:lstStyle/>
        <a:p>
          <a:endParaRPr lang="hr-HR"/>
        </a:p>
      </dgm:t>
    </dgm:pt>
    <dgm:pt modelId="{D1FC9C79-45E0-4990-A1E3-C3A6019964CA}" type="pres">
      <dgm:prSet presAssocID="{54ABF443-29EB-4727-9387-70624926A834}" presName="linNode" presStyleCnt="0"/>
      <dgm:spPr/>
      <dgm:t>
        <a:bodyPr/>
        <a:lstStyle/>
        <a:p>
          <a:endParaRPr lang="hr-HR"/>
        </a:p>
      </dgm:t>
    </dgm:pt>
    <dgm:pt modelId="{9EA01283-981E-400C-9221-A6E217AE1AE9}" type="pres">
      <dgm:prSet presAssocID="{54ABF443-29EB-4727-9387-70624926A834}" presName="parentText" presStyleLbl="node1" presStyleIdx="5" presStyleCnt="6" custFlipHor="1" custScaleX="4005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F6B2EF9-71FD-420F-95EA-6EDF33FC753F}" type="pres">
      <dgm:prSet presAssocID="{54ABF443-29EB-4727-9387-70624926A834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8FB1AB6-B053-4A2F-8152-36972ABEC856}" srcId="{FFC94E4A-16DF-4BB6-9065-B00A4FBB5882}" destId="{AAEB3503-4A24-485C-B8A1-130E09D3BAB2}" srcOrd="1" destOrd="0" parTransId="{3C1ED384-4862-43C4-AEF4-CF1FD07DCD70}" sibTransId="{1402213C-CEE9-482D-A5F9-2E7B8A0663D5}"/>
    <dgm:cxn modelId="{7A0AAC37-8CA3-4174-B6E7-72C596504FF6}" srcId="{FFC94E4A-16DF-4BB6-9065-B00A4FBB5882}" destId="{54ABF443-29EB-4727-9387-70624926A834}" srcOrd="5" destOrd="0" parTransId="{1AA33C4A-DEC1-4ABD-9167-24A9FD427487}" sibTransId="{F09E7D67-F0C4-4033-A368-65F8B38F626C}"/>
    <dgm:cxn modelId="{B73BF4ED-344D-47BB-A2AB-C0AA690FA1EE}" srcId="{FFC94E4A-16DF-4BB6-9065-B00A4FBB5882}" destId="{56FA1A6A-00FF-42F5-9807-189D9DF7771E}" srcOrd="0" destOrd="0" parTransId="{46057E4C-DB07-48F7-AFBB-4DA98147FF7D}" sibTransId="{375A33F4-1768-4799-B4A3-AF1E92C8F0F7}"/>
    <dgm:cxn modelId="{8EF57A3F-602F-49A3-B736-0AB1D3CA7887}" srcId="{56FA1A6A-00FF-42F5-9807-189D9DF7771E}" destId="{1004C5D0-75BE-499D-BA1C-353FADD9E285}" srcOrd="0" destOrd="0" parTransId="{73CD0F96-3B08-418A-9403-D212ABA0E327}" sibTransId="{55E868CB-F6CA-4D94-8BC1-9FEE12204631}"/>
    <dgm:cxn modelId="{D5B85DDA-49DF-4793-8F25-07F4FA8428C5}" srcId="{FFC94E4A-16DF-4BB6-9065-B00A4FBB5882}" destId="{A12A56C2-9B33-4623-AC1C-3EFF6A8E3DFD}" srcOrd="4" destOrd="0" parTransId="{9792C359-487F-4336-A986-47D561CB3BB3}" sibTransId="{78BF873A-8772-4537-A16D-F55E76281910}"/>
    <dgm:cxn modelId="{9773F148-169A-4D54-B896-2A1396C3E6B4}" type="presOf" srcId="{6609C9C1-E52F-4D04-9E38-CE465027048D}" destId="{342CEC92-2EF8-48E7-B6E5-F9DFFDD02795}" srcOrd="0" destOrd="0" presId="urn:microsoft.com/office/officeart/2005/8/layout/vList5"/>
    <dgm:cxn modelId="{8BED61CF-CBD9-499A-9C2A-CDBA2ACBC341}" type="presOf" srcId="{FFC94E4A-16DF-4BB6-9065-B00A4FBB5882}" destId="{E874F822-FFAB-4160-BB62-3984C38D4276}" srcOrd="0" destOrd="0" presId="urn:microsoft.com/office/officeart/2005/8/layout/vList5"/>
    <dgm:cxn modelId="{AACD9685-FCCB-4CD6-BA86-59BEFA8EBB6D}" type="presOf" srcId="{9C59C855-8255-4793-80DB-9FF89C8AE150}" destId="{4ED6D6CB-5967-4776-8EDB-8990152EB4D1}" srcOrd="0" destOrd="0" presId="urn:microsoft.com/office/officeart/2005/8/layout/vList5"/>
    <dgm:cxn modelId="{84474956-515B-4F88-AD7C-4DE38929CC9F}" type="presOf" srcId="{AAEB3503-4A24-485C-B8A1-130E09D3BAB2}" destId="{3BC07D6B-15C7-4D91-8614-2D1AB82E5FC4}" srcOrd="0" destOrd="0" presId="urn:microsoft.com/office/officeart/2005/8/layout/vList5"/>
    <dgm:cxn modelId="{AF0B570A-2F90-4190-81B9-65A026B42236}" srcId="{AAEB3503-4A24-485C-B8A1-130E09D3BAB2}" destId="{857020B2-CDB4-4188-9AD0-A6C21A89A4E3}" srcOrd="0" destOrd="0" parTransId="{1C1B32FF-B16C-4230-8129-F472CD56E519}" sibTransId="{2C5B27A7-0E1B-49BA-AB07-7B3B41779C70}"/>
    <dgm:cxn modelId="{2ECBCC6F-CB70-45A1-A637-296E0857AFBD}" srcId="{FFC94E4A-16DF-4BB6-9065-B00A4FBB5882}" destId="{6609C9C1-E52F-4D04-9E38-CE465027048D}" srcOrd="2" destOrd="0" parTransId="{03516CD4-1DEB-46EC-9747-E5617E14C726}" sibTransId="{A3DFECBB-24FD-4808-AC69-C04F6D03EF8F}"/>
    <dgm:cxn modelId="{5BEF8822-C549-4ED6-9892-50FD2B3638E5}" srcId="{54ABF443-29EB-4727-9387-70624926A834}" destId="{DD51A514-0547-4DF7-825B-9C9210E0E876}" srcOrd="0" destOrd="0" parTransId="{6DE7DEEE-53A0-493E-B3C4-F721D9236437}" sibTransId="{1C7BBF9D-8675-4D83-8488-1B78E820E0A8}"/>
    <dgm:cxn modelId="{ED022939-2EBC-4C47-9011-C48BBCFDC6E5}" srcId="{BA36A7BC-4B2E-4110-9E70-1B4464E0AC34}" destId="{E85B5895-5A42-45FA-8962-80103E058AFF}" srcOrd="0" destOrd="0" parTransId="{E5DF75B7-35FA-4A87-A479-88C8BE4F63FD}" sibTransId="{CDBDCD98-351A-4B33-8915-9CFD6189D024}"/>
    <dgm:cxn modelId="{9926CCA0-3327-4914-828C-F4941F8BD9A8}" type="presOf" srcId="{56FA1A6A-00FF-42F5-9807-189D9DF7771E}" destId="{4AC8B6FB-7008-4714-BE68-00B9E6914477}" srcOrd="0" destOrd="0" presId="urn:microsoft.com/office/officeart/2005/8/layout/vList5"/>
    <dgm:cxn modelId="{6F90694C-D6EF-4F2C-8909-CBB72BB1F64A}" type="presOf" srcId="{BA36A7BC-4B2E-4110-9E70-1B4464E0AC34}" destId="{B674C0F1-82A8-40B9-9C5E-D560CF05AD6B}" srcOrd="0" destOrd="0" presId="urn:microsoft.com/office/officeart/2005/8/layout/vList5"/>
    <dgm:cxn modelId="{FFC5E5DD-51FE-4642-9078-F853D83809F7}" type="presOf" srcId="{54ABF443-29EB-4727-9387-70624926A834}" destId="{9EA01283-981E-400C-9221-A6E217AE1AE9}" srcOrd="0" destOrd="0" presId="urn:microsoft.com/office/officeart/2005/8/layout/vList5"/>
    <dgm:cxn modelId="{CC03753E-6F41-4C0F-8CBB-A01C14E04B2A}" type="presOf" srcId="{A12A56C2-9B33-4623-AC1C-3EFF6A8E3DFD}" destId="{BD18EA7F-42D1-45E0-BF18-F0CCBFE95A0E}" srcOrd="0" destOrd="0" presId="urn:microsoft.com/office/officeart/2005/8/layout/vList5"/>
    <dgm:cxn modelId="{5561B637-0F13-4408-BD73-B975C9F3345C}" srcId="{FFC94E4A-16DF-4BB6-9065-B00A4FBB5882}" destId="{BA36A7BC-4B2E-4110-9E70-1B4464E0AC34}" srcOrd="3" destOrd="0" parTransId="{F533DB4A-9C80-40B9-8126-FC8BCC6E2AF3}" sibTransId="{2962EB0D-0CB1-4292-B1F2-01D753218379}"/>
    <dgm:cxn modelId="{32C23AB2-A9F7-41C8-BDE0-D6233523299F}" type="presOf" srcId="{1004C5D0-75BE-499D-BA1C-353FADD9E285}" destId="{C93E7A23-6AA8-426B-BB2B-F6B0029A9A31}" srcOrd="0" destOrd="0" presId="urn:microsoft.com/office/officeart/2005/8/layout/vList5"/>
    <dgm:cxn modelId="{863F37E7-7F66-4376-A84C-0B0F09DC60DA}" type="presOf" srcId="{08149CA9-5F37-4404-82E4-A252BD9D6057}" destId="{CEC2898C-2729-47E9-A5B4-B5C71663A6D9}" srcOrd="0" destOrd="0" presId="urn:microsoft.com/office/officeart/2005/8/layout/vList5"/>
    <dgm:cxn modelId="{17DDD380-4135-44CF-9A89-AD5986468AF3}" type="presOf" srcId="{DD51A514-0547-4DF7-825B-9C9210E0E876}" destId="{1F6B2EF9-71FD-420F-95EA-6EDF33FC753F}" srcOrd="0" destOrd="0" presId="urn:microsoft.com/office/officeart/2005/8/layout/vList5"/>
    <dgm:cxn modelId="{41CB3354-6080-4277-B3E1-F9AA4DD485C4}" type="presOf" srcId="{E85B5895-5A42-45FA-8962-80103E058AFF}" destId="{E9A4C389-DB75-4B4E-9579-9CA7362E9D6F}" srcOrd="0" destOrd="0" presId="urn:microsoft.com/office/officeart/2005/8/layout/vList5"/>
    <dgm:cxn modelId="{DBED29D7-1EED-4314-B676-90E10869AC9B}" type="presOf" srcId="{857020B2-CDB4-4188-9AD0-A6C21A89A4E3}" destId="{A262F6B4-968F-49C6-BD0C-FEDBBD746BBD}" srcOrd="0" destOrd="0" presId="urn:microsoft.com/office/officeart/2005/8/layout/vList5"/>
    <dgm:cxn modelId="{29C73C33-5B8E-4293-AFF9-9FE4750A7F89}" srcId="{A12A56C2-9B33-4623-AC1C-3EFF6A8E3DFD}" destId="{9C59C855-8255-4793-80DB-9FF89C8AE150}" srcOrd="0" destOrd="0" parTransId="{7EA64B7F-8A34-4C0D-8D80-36AC8B3EC39A}" sibTransId="{B87AE57A-DAFC-420C-8981-8B3517BDE232}"/>
    <dgm:cxn modelId="{18BF99BB-4E36-4D4C-B5ED-5634EF79D3D5}" srcId="{6609C9C1-E52F-4D04-9E38-CE465027048D}" destId="{08149CA9-5F37-4404-82E4-A252BD9D6057}" srcOrd="0" destOrd="0" parTransId="{9D1F4984-04AF-4BEB-B14E-E43A13591FB5}" sibTransId="{5A7CC550-D1EF-4984-B873-6D5043005F70}"/>
    <dgm:cxn modelId="{41B0859E-C677-4A04-ACD1-57F642D632AB}" type="presParOf" srcId="{E874F822-FFAB-4160-BB62-3984C38D4276}" destId="{2515B7FC-CFB9-4E6A-95AC-DD720379998C}" srcOrd="0" destOrd="0" presId="urn:microsoft.com/office/officeart/2005/8/layout/vList5"/>
    <dgm:cxn modelId="{542AB05C-0954-4948-BCCC-75F52CBF6F50}" type="presParOf" srcId="{2515B7FC-CFB9-4E6A-95AC-DD720379998C}" destId="{4AC8B6FB-7008-4714-BE68-00B9E6914477}" srcOrd="0" destOrd="0" presId="urn:microsoft.com/office/officeart/2005/8/layout/vList5"/>
    <dgm:cxn modelId="{AA8B4B97-4D2F-47C7-980F-575139B5ECA6}" type="presParOf" srcId="{2515B7FC-CFB9-4E6A-95AC-DD720379998C}" destId="{C93E7A23-6AA8-426B-BB2B-F6B0029A9A31}" srcOrd="1" destOrd="0" presId="urn:microsoft.com/office/officeart/2005/8/layout/vList5"/>
    <dgm:cxn modelId="{E4839B41-7AA8-48B0-A722-927B3C744F4C}" type="presParOf" srcId="{E874F822-FFAB-4160-BB62-3984C38D4276}" destId="{4855E267-2A23-4138-A580-B4ADAE7A7667}" srcOrd="1" destOrd="0" presId="urn:microsoft.com/office/officeart/2005/8/layout/vList5"/>
    <dgm:cxn modelId="{C6E49274-0FE6-4DD5-9ABB-833B0ACA4028}" type="presParOf" srcId="{E874F822-FFAB-4160-BB62-3984C38D4276}" destId="{66C3BB15-366D-4CA2-877E-261AE3A61142}" srcOrd="2" destOrd="0" presId="urn:microsoft.com/office/officeart/2005/8/layout/vList5"/>
    <dgm:cxn modelId="{7812EDA2-485C-498A-8B3D-7B5E0EB88C7E}" type="presParOf" srcId="{66C3BB15-366D-4CA2-877E-261AE3A61142}" destId="{3BC07D6B-15C7-4D91-8614-2D1AB82E5FC4}" srcOrd="0" destOrd="0" presId="urn:microsoft.com/office/officeart/2005/8/layout/vList5"/>
    <dgm:cxn modelId="{E87C66ED-D833-4C3F-B06C-FB8CFDC3DB36}" type="presParOf" srcId="{66C3BB15-366D-4CA2-877E-261AE3A61142}" destId="{A262F6B4-968F-49C6-BD0C-FEDBBD746BBD}" srcOrd="1" destOrd="0" presId="urn:microsoft.com/office/officeart/2005/8/layout/vList5"/>
    <dgm:cxn modelId="{E9F2E279-01B9-40E9-ADE6-4F6BE1316DB6}" type="presParOf" srcId="{E874F822-FFAB-4160-BB62-3984C38D4276}" destId="{23590259-9214-4EBB-82C7-D7E80C17FE02}" srcOrd="3" destOrd="0" presId="urn:microsoft.com/office/officeart/2005/8/layout/vList5"/>
    <dgm:cxn modelId="{D1F813CE-61A2-4886-B969-86AAF5D91140}" type="presParOf" srcId="{E874F822-FFAB-4160-BB62-3984C38D4276}" destId="{FE5CCE4D-F935-4AF8-928E-24710FA11031}" srcOrd="4" destOrd="0" presId="urn:microsoft.com/office/officeart/2005/8/layout/vList5"/>
    <dgm:cxn modelId="{8E5F35DB-E9E3-4AE0-B580-3F437EF22CE9}" type="presParOf" srcId="{FE5CCE4D-F935-4AF8-928E-24710FA11031}" destId="{342CEC92-2EF8-48E7-B6E5-F9DFFDD02795}" srcOrd="0" destOrd="0" presId="urn:microsoft.com/office/officeart/2005/8/layout/vList5"/>
    <dgm:cxn modelId="{39D34E88-DBE5-4A6F-B2A7-4C1DB1D8041F}" type="presParOf" srcId="{FE5CCE4D-F935-4AF8-928E-24710FA11031}" destId="{CEC2898C-2729-47E9-A5B4-B5C71663A6D9}" srcOrd="1" destOrd="0" presId="urn:microsoft.com/office/officeart/2005/8/layout/vList5"/>
    <dgm:cxn modelId="{CAF3A13D-A8CB-4493-B3F5-98A5CC7B7CE0}" type="presParOf" srcId="{E874F822-FFAB-4160-BB62-3984C38D4276}" destId="{7591720B-CEFF-4AA7-B394-7F7A9F722569}" srcOrd="5" destOrd="0" presId="urn:microsoft.com/office/officeart/2005/8/layout/vList5"/>
    <dgm:cxn modelId="{D123E4D7-F684-48E4-80B5-8E9B3EB7FC0B}" type="presParOf" srcId="{E874F822-FFAB-4160-BB62-3984C38D4276}" destId="{82BD810D-A209-4CD3-AE8B-F26BEA218169}" srcOrd="6" destOrd="0" presId="urn:microsoft.com/office/officeart/2005/8/layout/vList5"/>
    <dgm:cxn modelId="{754F0905-72FB-4C30-906B-3CA91AABEF40}" type="presParOf" srcId="{82BD810D-A209-4CD3-AE8B-F26BEA218169}" destId="{B674C0F1-82A8-40B9-9C5E-D560CF05AD6B}" srcOrd="0" destOrd="0" presId="urn:microsoft.com/office/officeart/2005/8/layout/vList5"/>
    <dgm:cxn modelId="{F33416E6-961A-4F98-846B-0600599D7EB0}" type="presParOf" srcId="{82BD810D-A209-4CD3-AE8B-F26BEA218169}" destId="{E9A4C389-DB75-4B4E-9579-9CA7362E9D6F}" srcOrd="1" destOrd="0" presId="urn:microsoft.com/office/officeart/2005/8/layout/vList5"/>
    <dgm:cxn modelId="{7C578B92-150D-4F92-9723-E34C789D8640}" type="presParOf" srcId="{E874F822-FFAB-4160-BB62-3984C38D4276}" destId="{5E3F0135-D731-461F-9C5F-68F1C2D38194}" srcOrd="7" destOrd="0" presId="urn:microsoft.com/office/officeart/2005/8/layout/vList5"/>
    <dgm:cxn modelId="{0AF6CC15-A894-4278-8CC0-ACD16905B722}" type="presParOf" srcId="{E874F822-FFAB-4160-BB62-3984C38D4276}" destId="{7225B385-8AF6-4EAB-9E2E-FAAED79C8F82}" srcOrd="8" destOrd="0" presId="urn:microsoft.com/office/officeart/2005/8/layout/vList5"/>
    <dgm:cxn modelId="{9A194F55-61C3-49F2-B4C8-7D860E8D1D79}" type="presParOf" srcId="{7225B385-8AF6-4EAB-9E2E-FAAED79C8F82}" destId="{BD18EA7F-42D1-45E0-BF18-F0CCBFE95A0E}" srcOrd="0" destOrd="0" presId="urn:microsoft.com/office/officeart/2005/8/layout/vList5"/>
    <dgm:cxn modelId="{545A07B8-B0AD-411B-8667-1DAEC19FF9FC}" type="presParOf" srcId="{7225B385-8AF6-4EAB-9E2E-FAAED79C8F82}" destId="{4ED6D6CB-5967-4776-8EDB-8990152EB4D1}" srcOrd="1" destOrd="0" presId="urn:microsoft.com/office/officeart/2005/8/layout/vList5"/>
    <dgm:cxn modelId="{A25C77AA-4D7A-40E9-9C90-B0E6CE6D2B18}" type="presParOf" srcId="{E874F822-FFAB-4160-BB62-3984C38D4276}" destId="{1A283FED-7BAC-43DD-9D24-2F0E13555B90}" srcOrd="9" destOrd="0" presId="urn:microsoft.com/office/officeart/2005/8/layout/vList5"/>
    <dgm:cxn modelId="{8B6C022D-79A7-48B8-888D-BF12FBEB0F01}" type="presParOf" srcId="{E874F822-FFAB-4160-BB62-3984C38D4276}" destId="{D1FC9C79-45E0-4990-A1E3-C3A6019964CA}" srcOrd="10" destOrd="0" presId="urn:microsoft.com/office/officeart/2005/8/layout/vList5"/>
    <dgm:cxn modelId="{9A4ACBA8-B03E-4EB1-AE6A-65EA21772CD5}" type="presParOf" srcId="{D1FC9C79-45E0-4990-A1E3-C3A6019964CA}" destId="{9EA01283-981E-400C-9221-A6E217AE1AE9}" srcOrd="0" destOrd="0" presId="urn:microsoft.com/office/officeart/2005/8/layout/vList5"/>
    <dgm:cxn modelId="{22D90F26-AA9D-48E0-999D-0301C0EA7941}" type="presParOf" srcId="{D1FC9C79-45E0-4990-A1E3-C3A6019964CA}" destId="{1F6B2EF9-71FD-420F-95EA-6EDF33FC753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FD72E2-2714-4716-B170-D56DF0203A05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118FCE1A-A8AD-49F6-AA8A-E26ECBE6768E}">
      <dgm:prSet phldrT="[Text]"/>
      <dgm:spPr/>
      <dgm:t>
        <a:bodyPr/>
        <a:lstStyle/>
        <a:p>
          <a:r>
            <a:rPr lang="hr-HR" dirty="0" smtClean="0"/>
            <a:t>PROŠLOST</a:t>
          </a:r>
          <a:endParaRPr lang="hr-HR" dirty="0"/>
        </a:p>
      </dgm:t>
    </dgm:pt>
    <dgm:pt modelId="{D61910BF-B42D-48AA-ADA5-F8F6AF071A7C}" type="parTrans" cxnId="{D38F4F54-E665-4314-86C7-3495517C015D}">
      <dgm:prSet/>
      <dgm:spPr/>
      <dgm:t>
        <a:bodyPr/>
        <a:lstStyle/>
        <a:p>
          <a:endParaRPr lang="hr-HR"/>
        </a:p>
      </dgm:t>
    </dgm:pt>
    <dgm:pt modelId="{7C04F55B-7382-4DEA-8142-8A4FEBE9CABB}" type="sibTrans" cxnId="{D38F4F54-E665-4314-86C7-3495517C015D}">
      <dgm:prSet/>
      <dgm:spPr/>
      <dgm:t>
        <a:bodyPr/>
        <a:lstStyle/>
        <a:p>
          <a:endParaRPr lang="hr-HR"/>
        </a:p>
      </dgm:t>
    </dgm:pt>
    <dgm:pt modelId="{060BF7B8-FBC4-463E-A497-C0CE05B149B6}">
      <dgm:prSet phldrT="[Text]"/>
      <dgm:spPr/>
      <dgm:t>
        <a:bodyPr/>
        <a:lstStyle/>
        <a:p>
          <a:r>
            <a:rPr lang="hr-HR" dirty="0" smtClean="0"/>
            <a:t>SADA</a:t>
          </a:r>
          <a:endParaRPr lang="hr-HR" dirty="0"/>
        </a:p>
      </dgm:t>
    </dgm:pt>
    <dgm:pt modelId="{841C8969-2B9B-48E9-B121-0502A91AA917}" type="parTrans" cxnId="{099C0431-23D5-4BD8-AA41-466E8AF4BDA6}">
      <dgm:prSet/>
      <dgm:spPr/>
      <dgm:t>
        <a:bodyPr/>
        <a:lstStyle/>
        <a:p>
          <a:endParaRPr lang="hr-HR"/>
        </a:p>
      </dgm:t>
    </dgm:pt>
    <dgm:pt modelId="{BAF1E661-2765-4607-9FAC-4CE48AC14728}" type="sibTrans" cxnId="{099C0431-23D5-4BD8-AA41-466E8AF4BDA6}">
      <dgm:prSet/>
      <dgm:spPr/>
      <dgm:t>
        <a:bodyPr/>
        <a:lstStyle/>
        <a:p>
          <a:endParaRPr lang="hr-HR"/>
        </a:p>
      </dgm:t>
    </dgm:pt>
    <dgm:pt modelId="{1584ED44-7B65-467F-BE1C-199EB0B5815B}">
      <dgm:prSet phldrT="[Text]"/>
      <dgm:spPr/>
      <dgm:t>
        <a:bodyPr/>
        <a:lstStyle/>
        <a:p>
          <a:r>
            <a:rPr lang="hr-HR" dirty="0" smtClean="0"/>
            <a:t>Posrednička uloga marketinga</a:t>
          </a:r>
          <a:endParaRPr lang="hr-HR" dirty="0"/>
        </a:p>
      </dgm:t>
    </dgm:pt>
    <dgm:pt modelId="{0F71D465-2CE0-4308-B9F7-F9290C67D987}" type="parTrans" cxnId="{7571EEB4-6620-4FB6-8013-62111758E3B5}">
      <dgm:prSet/>
      <dgm:spPr/>
      <dgm:t>
        <a:bodyPr/>
        <a:lstStyle/>
        <a:p>
          <a:endParaRPr lang="hr-HR"/>
        </a:p>
      </dgm:t>
    </dgm:pt>
    <dgm:pt modelId="{6E1E3382-1E15-4206-BFC7-0170586EFD81}" type="sibTrans" cxnId="{7571EEB4-6620-4FB6-8013-62111758E3B5}">
      <dgm:prSet/>
      <dgm:spPr/>
      <dgm:t>
        <a:bodyPr/>
        <a:lstStyle/>
        <a:p>
          <a:endParaRPr lang="hr-HR"/>
        </a:p>
      </dgm:t>
    </dgm:pt>
    <dgm:pt modelId="{85E62E5B-7C41-4F14-8EED-84867AA50B11}">
      <dgm:prSet phldrT="[Text]"/>
      <dgm:spPr/>
      <dgm:t>
        <a:bodyPr/>
        <a:lstStyle/>
        <a:p>
          <a:r>
            <a:rPr lang="hr-HR" dirty="0" smtClean="0"/>
            <a:t>Osluškivati tržište</a:t>
          </a:r>
          <a:endParaRPr lang="hr-HR" dirty="0"/>
        </a:p>
      </dgm:t>
    </dgm:pt>
    <dgm:pt modelId="{DF262AC6-3522-4D4C-8FFA-5E2AC07C10B6}" type="parTrans" cxnId="{9EECC09B-668E-4E26-A7BA-3D317C61B690}">
      <dgm:prSet/>
      <dgm:spPr/>
      <dgm:t>
        <a:bodyPr/>
        <a:lstStyle/>
        <a:p>
          <a:endParaRPr lang="hr-HR"/>
        </a:p>
      </dgm:t>
    </dgm:pt>
    <dgm:pt modelId="{D4CE3EEC-DEEA-4E18-9D3A-C584C1CA2B91}" type="sibTrans" cxnId="{9EECC09B-668E-4E26-A7BA-3D317C61B690}">
      <dgm:prSet/>
      <dgm:spPr/>
      <dgm:t>
        <a:bodyPr/>
        <a:lstStyle/>
        <a:p>
          <a:endParaRPr lang="hr-HR"/>
        </a:p>
      </dgm:t>
    </dgm:pt>
    <dgm:pt modelId="{AF087D4B-C8D9-42AF-97E6-F3D12F9CB262}">
      <dgm:prSet phldrT="[Text]"/>
      <dgm:spPr/>
      <dgm:t>
        <a:bodyPr/>
        <a:lstStyle/>
        <a:p>
          <a:r>
            <a:rPr lang="hr-HR" dirty="0" smtClean="0"/>
            <a:t>Prenijeti informacije drugim odjelima</a:t>
          </a:r>
          <a:endParaRPr lang="hr-HR" dirty="0"/>
        </a:p>
      </dgm:t>
    </dgm:pt>
    <dgm:pt modelId="{8BDD8A2F-82A1-47C2-91B9-C24D37142F2F}" type="parTrans" cxnId="{D681B238-BCC9-4824-9461-DD2D4640B98D}">
      <dgm:prSet/>
      <dgm:spPr/>
      <dgm:t>
        <a:bodyPr/>
        <a:lstStyle/>
        <a:p>
          <a:endParaRPr lang="hr-HR"/>
        </a:p>
      </dgm:t>
    </dgm:pt>
    <dgm:pt modelId="{618ED6E5-D988-45A4-BF5C-2BBEBA5179A5}" type="sibTrans" cxnId="{D681B238-BCC9-4824-9461-DD2D4640B98D}">
      <dgm:prSet/>
      <dgm:spPr/>
      <dgm:t>
        <a:bodyPr/>
        <a:lstStyle/>
        <a:p>
          <a:endParaRPr lang="hr-HR"/>
        </a:p>
      </dgm:t>
    </dgm:pt>
    <dgm:pt modelId="{75EA3902-DCC6-4ACB-8F50-BCE8B16F8057}">
      <dgm:prSet phldrT="[Text]"/>
      <dgm:spPr/>
      <dgm:t>
        <a:bodyPr/>
        <a:lstStyle/>
        <a:p>
          <a:r>
            <a:rPr lang="hr-HR" dirty="0" smtClean="0"/>
            <a:t>Usmjerenost svih odjela klijentu</a:t>
          </a:r>
          <a:endParaRPr lang="hr-HR" dirty="0"/>
        </a:p>
      </dgm:t>
    </dgm:pt>
    <dgm:pt modelId="{A71B3B40-2AE9-48CA-A9E7-F12299F45BEE}" type="parTrans" cxnId="{6A2DADCD-D6FC-4F33-91E3-CAAE379B0FB7}">
      <dgm:prSet/>
      <dgm:spPr/>
      <dgm:t>
        <a:bodyPr/>
        <a:lstStyle/>
        <a:p>
          <a:endParaRPr lang="hr-HR"/>
        </a:p>
      </dgm:t>
    </dgm:pt>
    <dgm:pt modelId="{43F80254-6987-427A-B7DA-913564C525A2}" type="sibTrans" cxnId="{6A2DADCD-D6FC-4F33-91E3-CAAE379B0FB7}">
      <dgm:prSet/>
      <dgm:spPr/>
      <dgm:t>
        <a:bodyPr/>
        <a:lstStyle/>
        <a:p>
          <a:endParaRPr lang="hr-HR"/>
        </a:p>
      </dgm:t>
    </dgm:pt>
    <dgm:pt modelId="{8E967BDA-3046-4A8B-9D0E-C76D24E9AA85}">
      <dgm:prSet phldrT="[Text]"/>
      <dgm:spPr/>
      <dgm:t>
        <a:bodyPr/>
        <a:lstStyle/>
        <a:p>
          <a:r>
            <a:rPr lang="hr-HR" dirty="0" smtClean="0"/>
            <a:t>Različiti načini organizacije marketinga</a:t>
          </a:r>
          <a:endParaRPr lang="hr-HR" dirty="0"/>
        </a:p>
      </dgm:t>
    </dgm:pt>
    <dgm:pt modelId="{E49482AB-112D-47D3-B274-06A7D012424E}" type="parTrans" cxnId="{768BD226-2868-4B46-A517-0C049F47B44E}">
      <dgm:prSet/>
      <dgm:spPr/>
      <dgm:t>
        <a:bodyPr/>
        <a:lstStyle/>
        <a:p>
          <a:endParaRPr lang="hr-HR"/>
        </a:p>
      </dgm:t>
    </dgm:pt>
    <dgm:pt modelId="{412235BC-83F6-401F-ACB3-05EBCD523620}" type="sibTrans" cxnId="{768BD226-2868-4B46-A517-0C049F47B44E}">
      <dgm:prSet/>
      <dgm:spPr/>
      <dgm:t>
        <a:bodyPr/>
        <a:lstStyle/>
        <a:p>
          <a:endParaRPr lang="hr-HR"/>
        </a:p>
      </dgm:t>
    </dgm:pt>
    <dgm:pt modelId="{03495089-4A53-435B-B264-ED4611AEC1D9}" type="pres">
      <dgm:prSet presAssocID="{ECFD72E2-2714-4716-B170-D56DF0203A0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64DFE60-073E-4B84-98DB-AFA364DEA425}" type="pres">
      <dgm:prSet presAssocID="{ECFD72E2-2714-4716-B170-D56DF0203A05}" presName="ribbon" presStyleLbl="node1" presStyleIdx="0" presStyleCnt="1"/>
      <dgm:spPr/>
    </dgm:pt>
    <dgm:pt modelId="{CF50980F-9307-4BEC-9F2D-26278F64210B}" type="pres">
      <dgm:prSet presAssocID="{ECFD72E2-2714-4716-B170-D56DF0203A05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C0DFA1C-52C8-4A4B-8CF1-2F2C69C912BF}" type="pres">
      <dgm:prSet presAssocID="{ECFD72E2-2714-4716-B170-D56DF0203A05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681B238-BCC9-4824-9461-DD2D4640B98D}" srcId="{118FCE1A-A8AD-49F6-AA8A-E26ECBE6768E}" destId="{AF087D4B-C8D9-42AF-97E6-F3D12F9CB262}" srcOrd="2" destOrd="0" parTransId="{8BDD8A2F-82A1-47C2-91B9-C24D37142F2F}" sibTransId="{618ED6E5-D988-45A4-BF5C-2BBEBA5179A5}"/>
    <dgm:cxn modelId="{D38F4F54-E665-4314-86C7-3495517C015D}" srcId="{ECFD72E2-2714-4716-B170-D56DF0203A05}" destId="{118FCE1A-A8AD-49F6-AA8A-E26ECBE6768E}" srcOrd="0" destOrd="0" parTransId="{D61910BF-B42D-48AA-ADA5-F8F6AF071A7C}" sibTransId="{7C04F55B-7382-4DEA-8142-8A4FEBE9CABB}"/>
    <dgm:cxn modelId="{9555CEDB-C3DA-4809-9E5C-E23BA68FCA7C}" type="presOf" srcId="{8E967BDA-3046-4A8B-9D0E-C76D24E9AA85}" destId="{DC0DFA1C-52C8-4A4B-8CF1-2F2C69C912BF}" srcOrd="0" destOrd="2" presId="urn:microsoft.com/office/officeart/2005/8/layout/arrow6"/>
    <dgm:cxn modelId="{6A2DADCD-D6FC-4F33-91E3-CAAE379B0FB7}" srcId="{060BF7B8-FBC4-463E-A497-C0CE05B149B6}" destId="{75EA3902-DCC6-4ACB-8F50-BCE8B16F8057}" srcOrd="0" destOrd="0" parTransId="{A71B3B40-2AE9-48CA-A9E7-F12299F45BEE}" sibTransId="{43F80254-6987-427A-B7DA-913564C525A2}"/>
    <dgm:cxn modelId="{68EA746E-847C-485E-B077-CCE65C80152D}" type="presOf" srcId="{ECFD72E2-2714-4716-B170-D56DF0203A05}" destId="{03495089-4A53-435B-B264-ED4611AEC1D9}" srcOrd="0" destOrd="0" presId="urn:microsoft.com/office/officeart/2005/8/layout/arrow6"/>
    <dgm:cxn modelId="{7571EEB4-6620-4FB6-8013-62111758E3B5}" srcId="{118FCE1A-A8AD-49F6-AA8A-E26ECBE6768E}" destId="{1584ED44-7B65-467F-BE1C-199EB0B5815B}" srcOrd="0" destOrd="0" parTransId="{0F71D465-2CE0-4308-B9F7-F9290C67D987}" sibTransId="{6E1E3382-1E15-4206-BFC7-0170586EFD81}"/>
    <dgm:cxn modelId="{768BD226-2868-4B46-A517-0C049F47B44E}" srcId="{060BF7B8-FBC4-463E-A497-C0CE05B149B6}" destId="{8E967BDA-3046-4A8B-9D0E-C76D24E9AA85}" srcOrd="1" destOrd="0" parTransId="{E49482AB-112D-47D3-B274-06A7D012424E}" sibTransId="{412235BC-83F6-401F-ACB3-05EBCD523620}"/>
    <dgm:cxn modelId="{CD309E1F-DE50-4289-8CC8-CA63D12EBAD8}" type="presOf" srcId="{75EA3902-DCC6-4ACB-8F50-BCE8B16F8057}" destId="{DC0DFA1C-52C8-4A4B-8CF1-2F2C69C912BF}" srcOrd="0" destOrd="1" presId="urn:microsoft.com/office/officeart/2005/8/layout/arrow6"/>
    <dgm:cxn modelId="{9EECC09B-668E-4E26-A7BA-3D317C61B690}" srcId="{118FCE1A-A8AD-49F6-AA8A-E26ECBE6768E}" destId="{85E62E5B-7C41-4F14-8EED-84867AA50B11}" srcOrd="1" destOrd="0" parTransId="{DF262AC6-3522-4D4C-8FFA-5E2AC07C10B6}" sibTransId="{D4CE3EEC-DEEA-4E18-9D3A-C584C1CA2B91}"/>
    <dgm:cxn modelId="{099C0431-23D5-4BD8-AA41-466E8AF4BDA6}" srcId="{ECFD72E2-2714-4716-B170-D56DF0203A05}" destId="{060BF7B8-FBC4-463E-A497-C0CE05B149B6}" srcOrd="1" destOrd="0" parTransId="{841C8969-2B9B-48E9-B121-0502A91AA917}" sibTransId="{BAF1E661-2765-4607-9FAC-4CE48AC14728}"/>
    <dgm:cxn modelId="{C16E1B0C-3E11-4D6F-B9DC-87638D233205}" type="presOf" srcId="{118FCE1A-A8AD-49F6-AA8A-E26ECBE6768E}" destId="{CF50980F-9307-4BEC-9F2D-26278F64210B}" srcOrd="0" destOrd="0" presId="urn:microsoft.com/office/officeart/2005/8/layout/arrow6"/>
    <dgm:cxn modelId="{1A2A46A4-A638-4C43-8536-918B5B3FE6D4}" type="presOf" srcId="{AF087D4B-C8D9-42AF-97E6-F3D12F9CB262}" destId="{CF50980F-9307-4BEC-9F2D-26278F64210B}" srcOrd="0" destOrd="3" presId="urn:microsoft.com/office/officeart/2005/8/layout/arrow6"/>
    <dgm:cxn modelId="{711EB626-54CD-49D7-B4C6-92F3ACA9D11E}" type="presOf" srcId="{1584ED44-7B65-467F-BE1C-199EB0B5815B}" destId="{CF50980F-9307-4BEC-9F2D-26278F64210B}" srcOrd="0" destOrd="1" presId="urn:microsoft.com/office/officeart/2005/8/layout/arrow6"/>
    <dgm:cxn modelId="{B57669D7-105A-4CBE-B339-491301C357B1}" type="presOf" srcId="{060BF7B8-FBC4-463E-A497-C0CE05B149B6}" destId="{DC0DFA1C-52C8-4A4B-8CF1-2F2C69C912BF}" srcOrd="0" destOrd="0" presId="urn:microsoft.com/office/officeart/2005/8/layout/arrow6"/>
    <dgm:cxn modelId="{DEF0B596-D93E-469B-8E00-39DCDB50AF53}" type="presOf" srcId="{85E62E5B-7C41-4F14-8EED-84867AA50B11}" destId="{CF50980F-9307-4BEC-9F2D-26278F64210B}" srcOrd="0" destOrd="2" presId="urn:microsoft.com/office/officeart/2005/8/layout/arrow6"/>
    <dgm:cxn modelId="{BCE66DD2-CA66-4C8B-8C70-C6DECECD4E4D}" type="presParOf" srcId="{03495089-4A53-435B-B264-ED4611AEC1D9}" destId="{364DFE60-073E-4B84-98DB-AFA364DEA425}" srcOrd="0" destOrd="0" presId="urn:microsoft.com/office/officeart/2005/8/layout/arrow6"/>
    <dgm:cxn modelId="{DD02E0A5-D0BE-4BFF-B00E-290CC70F7B22}" type="presParOf" srcId="{03495089-4A53-435B-B264-ED4611AEC1D9}" destId="{CF50980F-9307-4BEC-9F2D-26278F64210B}" srcOrd="1" destOrd="0" presId="urn:microsoft.com/office/officeart/2005/8/layout/arrow6"/>
    <dgm:cxn modelId="{8981E16C-F161-4580-A53A-E8BC9134F0EC}" type="presParOf" srcId="{03495089-4A53-435B-B264-ED4611AEC1D9}" destId="{DC0DFA1C-52C8-4A4B-8CF1-2F2C69C912B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A917BB-C950-48F8-B785-A6F831148EFA}" type="doc">
      <dgm:prSet loTypeId="urn:microsoft.com/office/officeart/2005/8/layout/hList1" loCatId="list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3A6A6DB5-6D47-40FE-929B-09BAA6207C28}">
      <dgm:prSet phldrT="[Text]"/>
      <dgm:spPr/>
      <dgm:t>
        <a:bodyPr/>
        <a:lstStyle/>
        <a:p>
          <a:r>
            <a:rPr lang="hr-HR" dirty="0" smtClean="0"/>
            <a:t>ORGANIZACIJA MODERNIH MARKETINŠKIH ODJELA</a:t>
          </a:r>
          <a:endParaRPr lang="hr-HR" dirty="0"/>
        </a:p>
      </dgm:t>
    </dgm:pt>
    <dgm:pt modelId="{00FDC873-18F9-43DB-8C19-638499D72DEB}" type="parTrans" cxnId="{582F3BF0-09C2-418A-BC52-4C59B5C94368}">
      <dgm:prSet/>
      <dgm:spPr/>
      <dgm:t>
        <a:bodyPr/>
        <a:lstStyle/>
        <a:p>
          <a:endParaRPr lang="hr-HR"/>
        </a:p>
      </dgm:t>
    </dgm:pt>
    <dgm:pt modelId="{C3788E27-C474-41CB-9C6D-929B39BCE257}" type="sibTrans" cxnId="{582F3BF0-09C2-418A-BC52-4C59B5C94368}">
      <dgm:prSet/>
      <dgm:spPr/>
      <dgm:t>
        <a:bodyPr/>
        <a:lstStyle/>
        <a:p>
          <a:endParaRPr lang="hr-HR"/>
        </a:p>
      </dgm:t>
    </dgm:pt>
    <dgm:pt modelId="{47D74E6E-8668-4A44-A8F6-D74D298D9F74}">
      <dgm:prSet phldrT="[Text]"/>
      <dgm:spPr/>
      <dgm:t>
        <a:bodyPr/>
        <a:lstStyle/>
        <a:p>
          <a:r>
            <a:rPr lang="hr-HR" dirty="0" smtClean="0"/>
            <a:t>FUNKCIONALNA ORGANIZACIJA</a:t>
          </a:r>
          <a:endParaRPr lang="hr-HR" dirty="0"/>
        </a:p>
      </dgm:t>
    </dgm:pt>
    <dgm:pt modelId="{DD6246D2-8D7C-4C4C-B2AF-3AE9A7895B2F}" type="parTrans" cxnId="{80FF8806-4786-4FBD-8B09-CE80FCA313EA}">
      <dgm:prSet/>
      <dgm:spPr/>
      <dgm:t>
        <a:bodyPr/>
        <a:lstStyle/>
        <a:p>
          <a:endParaRPr lang="hr-HR"/>
        </a:p>
      </dgm:t>
    </dgm:pt>
    <dgm:pt modelId="{F33E9AE1-0BFB-45A9-AADA-B6FC72759698}" type="sibTrans" cxnId="{80FF8806-4786-4FBD-8B09-CE80FCA313EA}">
      <dgm:prSet/>
      <dgm:spPr/>
      <dgm:t>
        <a:bodyPr/>
        <a:lstStyle/>
        <a:p>
          <a:endParaRPr lang="hr-HR"/>
        </a:p>
      </dgm:t>
    </dgm:pt>
    <dgm:pt modelId="{FD4FDE15-7823-4F51-8173-E09DD9E9D0E1}">
      <dgm:prSet phldrT="[Text]"/>
      <dgm:spPr/>
      <dgm:t>
        <a:bodyPr/>
        <a:lstStyle/>
        <a:p>
          <a:r>
            <a:rPr lang="hr-HR" dirty="0" smtClean="0"/>
            <a:t>GEOGRAFSKA ORGANIZACIJA</a:t>
          </a:r>
          <a:endParaRPr lang="hr-HR" dirty="0"/>
        </a:p>
      </dgm:t>
    </dgm:pt>
    <dgm:pt modelId="{A7B23425-10E1-4706-A61A-74D660E0C591}" type="parTrans" cxnId="{298AB140-C181-4AB0-9B15-42EA3E6065AC}">
      <dgm:prSet/>
      <dgm:spPr/>
      <dgm:t>
        <a:bodyPr/>
        <a:lstStyle/>
        <a:p>
          <a:endParaRPr lang="hr-HR"/>
        </a:p>
      </dgm:t>
    </dgm:pt>
    <dgm:pt modelId="{1E08C4E9-DECC-4FA8-8473-DA61A29F0042}" type="sibTrans" cxnId="{298AB140-C181-4AB0-9B15-42EA3E6065AC}">
      <dgm:prSet/>
      <dgm:spPr/>
      <dgm:t>
        <a:bodyPr/>
        <a:lstStyle/>
        <a:p>
          <a:endParaRPr lang="hr-HR"/>
        </a:p>
      </dgm:t>
    </dgm:pt>
    <dgm:pt modelId="{3E4C9681-6698-4754-9031-FC5C2C1A00D5}">
      <dgm:prSet phldrT="[Text]"/>
      <dgm:spPr/>
      <dgm:t>
        <a:bodyPr/>
        <a:lstStyle/>
        <a:p>
          <a:r>
            <a:rPr lang="hr-HR" dirty="0" smtClean="0"/>
            <a:t>PROIZVODNA ORGANIZACIJA</a:t>
          </a:r>
          <a:endParaRPr lang="hr-HR" dirty="0"/>
        </a:p>
      </dgm:t>
    </dgm:pt>
    <dgm:pt modelId="{4B51C03D-459A-4528-8464-FF0C557355DA}" type="parTrans" cxnId="{71FE736A-EB4E-442D-A383-5309509CE4C8}">
      <dgm:prSet/>
      <dgm:spPr/>
      <dgm:t>
        <a:bodyPr/>
        <a:lstStyle/>
        <a:p>
          <a:endParaRPr lang="hr-HR"/>
        </a:p>
      </dgm:t>
    </dgm:pt>
    <dgm:pt modelId="{2E0378FA-B514-49CC-81AE-FB5CDDA30777}" type="sibTrans" cxnId="{71FE736A-EB4E-442D-A383-5309509CE4C8}">
      <dgm:prSet/>
      <dgm:spPr/>
      <dgm:t>
        <a:bodyPr/>
        <a:lstStyle/>
        <a:p>
          <a:endParaRPr lang="hr-HR"/>
        </a:p>
      </dgm:t>
    </dgm:pt>
    <dgm:pt modelId="{DF4822C6-A5E4-4492-8AF4-A9047785762B}">
      <dgm:prSet phldrT="[Text]"/>
      <dgm:spPr/>
      <dgm:t>
        <a:bodyPr/>
        <a:lstStyle/>
        <a:p>
          <a:r>
            <a:rPr lang="hr-HR" dirty="0" smtClean="0"/>
            <a:t>TRŽIŠNA ORGANIZACIJA</a:t>
          </a:r>
          <a:endParaRPr lang="hr-HR" dirty="0"/>
        </a:p>
      </dgm:t>
    </dgm:pt>
    <dgm:pt modelId="{AE8ABC17-CEF4-464F-8F23-CF656ACEC777}" type="parTrans" cxnId="{54DE75CB-844F-45E2-915A-E996C7026DED}">
      <dgm:prSet/>
      <dgm:spPr/>
      <dgm:t>
        <a:bodyPr/>
        <a:lstStyle/>
        <a:p>
          <a:endParaRPr lang="hr-HR"/>
        </a:p>
      </dgm:t>
    </dgm:pt>
    <dgm:pt modelId="{A10C66CE-FF10-40F1-A2AF-4B90B1C5D0D4}" type="sibTrans" cxnId="{54DE75CB-844F-45E2-915A-E996C7026DED}">
      <dgm:prSet/>
      <dgm:spPr/>
      <dgm:t>
        <a:bodyPr/>
        <a:lstStyle/>
        <a:p>
          <a:endParaRPr lang="hr-HR"/>
        </a:p>
      </dgm:t>
    </dgm:pt>
    <dgm:pt modelId="{2947E393-4C81-482F-8F9B-C2DB4E4F33CB}">
      <dgm:prSet phldrT="[Text]"/>
      <dgm:spPr/>
      <dgm:t>
        <a:bodyPr/>
        <a:lstStyle/>
        <a:p>
          <a:r>
            <a:rPr lang="hr-HR" dirty="0" smtClean="0"/>
            <a:t>MATRIČNA ORGANIZACIJA</a:t>
          </a:r>
          <a:endParaRPr lang="hr-HR" dirty="0"/>
        </a:p>
      </dgm:t>
    </dgm:pt>
    <dgm:pt modelId="{A28E40A0-1E1B-438A-A4A1-8E65A04C367F}" type="parTrans" cxnId="{BEBCB382-1936-48D6-9990-1C9A4509E310}">
      <dgm:prSet/>
      <dgm:spPr/>
      <dgm:t>
        <a:bodyPr/>
        <a:lstStyle/>
        <a:p>
          <a:endParaRPr lang="hr-HR"/>
        </a:p>
      </dgm:t>
    </dgm:pt>
    <dgm:pt modelId="{84E5B934-8F95-409D-8546-EB62E2BE6399}" type="sibTrans" cxnId="{BEBCB382-1936-48D6-9990-1C9A4509E310}">
      <dgm:prSet/>
      <dgm:spPr/>
      <dgm:t>
        <a:bodyPr/>
        <a:lstStyle/>
        <a:p>
          <a:endParaRPr lang="hr-HR"/>
        </a:p>
      </dgm:t>
    </dgm:pt>
    <dgm:pt modelId="{3C846984-4844-4B77-A69D-2A62322E824A}" type="pres">
      <dgm:prSet presAssocID="{EDA917BB-C950-48F8-B785-A6F831148E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2610273-0ADD-45F1-A71B-269BF67C7C84}" type="pres">
      <dgm:prSet presAssocID="{3A6A6DB5-6D47-40FE-929B-09BAA6207C28}" presName="composite" presStyleCnt="0"/>
      <dgm:spPr/>
    </dgm:pt>
    <dgm:pt modelId="{3BB7D056-845D-493F-9F23-8360B825F509}" type="pres">
      <dgm:prSet presAssocID="{3A6A6DB5-6D47-40FE-929B-09BAA6207C2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3959456-D509-477F-830C-A10A273BEA4E}" type="pres">
      <dgm:prSet presAssocID="{3A6A6DB5-6D47-40FE-929B-09BAA6207C28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FEA1F73-0FE4-43BA-AF38-825ADDC62C3F}" type="presOf" srcId="{47D74E6E-8668-4A44-A8F6-D74D298D9F74}" destId="{83959456-D509-477F-830C-A10A273BEA4E}" srcOrd="0" destOrd="0" presId="urn:microsoft.com/office/officeart/2005/8/layout/hList1"/>
    <dgm:cxn modelId="{54DE75CB-844F-45E2-915A-E996C7026DED}" srcId="{3A6A6DB5-6D47-40FE-929B-09BAA6207C28}" destId="{DF4822C6-A5E4-4492-8AF4-A9047785762B}" srcOrd="3" destOrd="0" parTransId="{AE8ABC17-CEF4-464F-8F23-CF656ACEC777}" sibTransId="{A10C66CE-FF10-40F1-A2AF-4B90B1C5D0D4}"/>
    <dgm:cxn modelId="{1C816D9F-DE4A-4F4C-9A81-B95BAFE90928}" type="presOf" srcId="{FD4FDE15-7823-4F51-8173-E09DD9E9D0E1}" destId="{83959456-D509-477F-830C-A10A273BEA4E}" srcOrd="0" destOrd="1" presId="urn:microsoft.com/office/officeart/2005/8/layout/hList1"/>
    <dgm:cxn modelId="{6D238D98-92ED-4A61-AE41-54F507166041}" type="presOf" srcId="{EDA917BB-C950-48F8-B785-A6F831148EFA}" destId="{3C846984-4844-4B77-A69D-2A62322E824A}" srcOrd="0" destOrd="0" presId="urn:microsoft.com/office/officeart/2005/8/layout/hList1"/>
    <dgm:cxn modelId="{582F3BF0-09C2-418A-BC52-4C59B5C94368}" srcId="{EDA917BB-C950-48F8-B785-A6F831148EFA}" destId="{3A6A6DB5-6D47-40FE-929B-09BAA6207C28}" srcOrd="0" destOrd="0" parTransId="{00FDC873-18F9-43DB-8C19-638499D72DEB}" sibTransId="{C3788E27-C474-41CB-9C6D-929B39BCE257}"/>
    <dgm:cxn modelId="{CA278A06-FC1B-4416-AD6F-A7691B0741C7}" type="presOf" srcId="{3E4C9681-6698-4754-9031-FC5C2C1A00D5}" destId="{83959456-D509-477F-830C-A10A273BEA4E}" srcOrd="0" destOrd="2" presId="urn:microsoft.com/office/officeart/2005/8/layout/hList1"/>
    <dgm:cxn modelId="{B4413F03-250E-469C-85C1-22FDF2DFAE57}" type="presOf" srcId="{3A6A6DB5-6D47-40FE-929B-09BAA6207C28}" destId="{3BB7D056-845D-493F-9F23-8360B825F509}" srcOrd="0" destOrd="0" presId="urn:microsoft.com/office/officeart/2005/8/layout/hList1"/>
    <dgm:cxn modelId="{84F9FC7D-685B-4770-AB4C-CCF032F94411}" type="presOf" srcId="{DF4822C6-A5E4-4492-8AF4-A9047785762B}" destId="{83959456-D509-477F-830C-A10A273BEA4E}" srcOrd="0" destOrd="3" presId="urn:microsoft.com/office/officeart/2005/8/layout/hList1"/>
    <dgm:cxn modelId="{97E223DE-274C-4691-9B0A-A8C43D49C96B}" type="presOf" srcId="{2947E393-4C81-482F-8F9B-C2DB4E4F33CB}" destId="{83959456-D509-477F-830C-A10A273BEA4E}" srcOrd="0" destOrd="4" presId="urn:microsoft.com/office/officeart/2005/8/layout/hList1"/>
    <dgm:cxn modelId="{71FE736A-EB4E-442D-A383-5309509CE4C8}" srcId="{3A6A6DB5-6D47-40FE-929B-09BAA6207C28}" destId="{3E4C9681-6698-4754-9031-FC5C2C1A00D5}" srcOrd="2" destOrd="0" parTransId="{4B51C03D-459A-4528-8464-FF0C557355DA}" sibTransId="{2E0378FA-B514-49CC-81AE-FB5CDDA30777}"/>
    <dgm:cxn modelId="{BEBCB382-1936-48D6-9990-1C9A4509E310}" srcId="{3A6A6DB5-6D47-40FE-929B-09BAA6207C28}" destId="{2947E393-4C81-482F-8F9B-C2DB4E4F33CB}" srcOrd="4" destOrd="0" parTransId="{A28E40A0-1E1B-438A-A4A1-8E65A04C367F}" sibTransId="{84E5B934-8F95-409D-8546-EB62E2BE6399}"/>
    <dgm:cxn modelId="{80FF8806-4786-4FBD-8B09-CE80FCA313EA}" srcId="{3A6A6DB5-6D47-40FE-929B-09BAA6207C28}" destId="{47D74E6E-8668-4A44-A8F6-D74D298D9F74}" srcOrd="0" destOrd="0" parTransId="{DD6246D2-8D7C-4C4C-B2AF-3AE9A7895B2F}" sibTransId="{F33E9AE1-0BFB-45A9-AADA-B6FC72759698}"/>
    <dgm:cxn modelId="{298AB140-C181-4AB0-9B15-42EA3E6065AC}" srcId="{3A6A6DB5-6D47-40FE-929B-09BAA6207C28}" destId="{FD4FDE15-7823-4F51-8173-E09DD9E9D0E1}" srcOrd="1" destOrd="0" parTransId="{A7B23425-10E1-4706-A61A-74D660E0C591}" sibTransId="{1E08C4E9-DECC-4FA8-8473-DA61A29F0042}"/>
    <dgm:cxn modelId="{18049D12-F74E-4DC4-B6FC-52A3D066FA8B}" type="presParOf" srcId="{3C846984-4844-4B77-A69D-2A62322E824A}" destId="{62610273-0ADD-45F1-A71B-269BF67C7C84}" srcOrd="0" destOrd="0" presId="urn:microsoft.com/office/officeart/2005/8/layout/hList1"/>
    <dgm:cxn modelId="{49C605CD-9E1D-4EBA-8008-9CEB83F55B74}" type="presParOf" srcId="{62610273-0ADD-45F1-A71B-269BF67C7C84}" destId="{3BB7D056-845D-493F-9F23-8360B825F509}" srcOrd="0" destOrd="0" presId="urn:microsoft.com/office/officeart/2005/8/layout/hList1"/>
    <dgm:cxn modelId="{73C720FF-2C01-41D9-8CD3-5194FB2886A7}" type="presParOf" srcId="{62610273-0ADD-45F1-A71B-269BF67C7C84}" destId="{83959456-D509-477F-830C-A10A273BEA4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BD14B7-10F8-4E46-B84B-C6BDC72DD24A}" type="doc">
      <dgm:prSet loTypeId="urn:microsoft.com/office/officeart/2005/8/layout/orgChart1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BEA6BAD8-654C-41ED-BF21-C9B21801CA79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Marketinški potpredsjednik</a:t>
          </a:r>
          <a:endParaRPr lang="hr-HR" sz="1600" b="1" dirty="0">
            <a:latin typeface="Candara" pitchFamily="34" charset="0"/>
          </a:endParaRPr>
        </a:p>
      </dgm:t>
    </dgm:pt>
    <dgm:pt modelId="{53B41CD4-101F-48EE-B0A6-1BC1E8077B07}" type="parTrans" cxnId="{E6C6EAA8-812E-433F-88D7-14F6C5CD2C9F}">
      <dgm:prSet/>
      <dgm:spPr/>
      <dgm:t>
        <a:bodyPr/>
        <a:lstStyle/>
        <a:p>
          <a:endParaRPr lang="hr-HR"/>
        </a:p>
      </dgm:t>
    </dgm:pt>
    <dgm:pt modelId="{5E75D70D-076D-41E3-82DA-A8CAE4A99DC5}" type="sibTrans" cxnId="{E6C6EAA8-812E-433F-88D7-14F6C5CD2C9F}">
      <dgm:prSet/>
      <dgm:spPr/>
      <dgm:t>
        <a:bodyPr/>
        <a:lstStyle/>
        <a:p>
          <a:endParaRPr lang="hr-HR"/>
        </a:p>
      </dgm:t>
    </dgm:pt>
    <dgm:pt modelId="{DEDC8008-7BC3-419B-8D36-9438D32E28B4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prodaju</a:t>
          </a:r>
          <a:endParaRPr lang="hr-HR" sz="1600" dirty="0">
            <a:latin typeface="Candara" pitchFamily="34" charset="0"/>
          </a:endParaRPr>
        </a:p>
      </dgm:t>
    </dgm:pt>
    <dgm:pt modelId="{99A6DA8F-670C-4AC4-B3BE-229A2123DDAE}" type="parTrans" cxnId="{1D9FBABE-BE81-4E11-A09B-1A313AFBA4A2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B87F1BCF-79B6-4FBB-B716-0D426FF0C4A7}" type="sibTrans" cxnId="{1D9FBABE-BE81-4E11-A09B-1A313AFBA4A2}">
      <dgm:prSet/>
      <dgm:spPr/>
      <dgm:t>
        <a:bodyPr/>
        <a:lstStyle/>
        <a:p>
          <a:endParaRPr lang="hr-HR"/>
        </a:p>
      </dgm:t>
    </dgm:pt>
    <dgm:pt modelId="{90A3E4CE-A252-4182-AD72-1B3214789C05}">
      <dgm:prSet phldrT="[Text]"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oglašavanje</a:t>
          </a:r>
          <a:endParaRPr lang="hr-HR" sz="1600" b="1" dirty="0">
            <a:latin typeface="Candara" pitchFamily="34" charset="0"/>
          </a:endParaRPr>
        </a:p>
      </dgm:t>
    </dgm:pt>
    <dgm:pt modelId="{9229A0F6-439E-4EAD-93FF-29600C199927}" type="parTrans" cxnId="{EC4A2D4C-E4B5-4021-A26A-D3D8EBF47BE9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E3D53B7A-F61C-4ACC-8BB0-7F03A19319D9}" type="sibTrans" cxnId="{EC4A2D4C-E4B5-4021-A26A-D3D8EBF47BE9}">
      <dgm:prSet/>
      <dgm:spPr/>
      <dgm:t>
        <a:bodyPr/>
        <a:lstStyle/>
        <a:p>
          <a:endParaRPr lang="hr-HR"/>
        </a:p>
      </dgm:t>
    </dgm:pt>
    <dgm:pt modelId="{F9D440AC-033E-494E-B413-6333792C4FB3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nove proizvode</a:t>
          </a:r>
          <a:endParaRPr lang="hr-HR" sz="1600" b="1" dirty="0">
            <a:latin typeface="Candara" pitchFamily="34" charset="0"/>
          </a:endParaRPr>
        </a:p>
      </dgm:t>
    </dgm:pt>
    <dgm:pt modelId="{EE16CE3D-FB79-4035-BC2F-C4E88C9D4065}" type="parTrans" cxnId="{E833B082-4E62-45A3-926A-4835EBDBECBA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75704732-80F9-4D10-AA0D-BD3FA61B2A74}" type="sibTrans" cxnId="{E833B082-4E62-45A3-926A-4835EBDBECBA}">
      <dgm:prSet/>
      <dgm:spPr/>
      <dgm:t>
        <a:bodyPr/>
        <a:lstStyle/>
        <a:p>
          <a:endParaRPr lang="hr-HR"/>
        </a:p>
      </dgm:t>
    </dgm:pt>
    <dgm:pt modelId="{953F6532-2C8B-4A5F-A68A-3F9DD86FF9FC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istraživanje tržišta</a:t>
          </a:r>
          <a:endParaRPr lang="hr-HR" sz="1600" dirty="0">
            <a:latin typeface="Candara" pitchFamily="34" charset="0"/>
          </a:endParaRPr>
        </a:p>
      </dgm:t>
    </dgm:pt>
    <dgm:pt modelId="{4191D33D-E48C-411B-A1E0-6732CC7B1D33}" type="parTrans" cxnId="{2B3D64F5-E559-458D-ADFB-43965AA8CD47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3DF5B2C0-CBD2-4D58-A061-540E2ECAA0D2}" type="sibTrans" cxnId="{2B3D64F5-E559-458D-ADFB-43965AA8CD47}">
      <dgm:prSet/>
      <dgm:spPr/>
      <dgm:t>
        <a:bodyPr/>
        <a:lstStyle/>
        <a:p>
          <a:endParaRPr lang="hr-HR"/>
        </a:p>
      </dgm:t>
    </dgm:pt>
    <dgm:pt modelId="{250FBB3E-E305-489D-80E0-62C27FFD499B}">
      <dgm:prSet custT="1"/>
      <dgm:spPr/>
      <dgm:t>
        <a:bodyPr/>
        <a:lstStyle/>
        <a:p>
          <a:r>
            <a:rPr lang="hr-HR" sz="1600" b="1" dirty="0" smtClean="0">
              <a:latin typeface="Candara" pitchFamily="34" charset="0"/>
            </a:rPr>
            <a:t>Menadžer za cijene</a:t>
          </a:r>
          <a:endParaRPr lang="hr-HR" sz="1600" b="1" dirty="0">
            <a:latin typeface="Candara" pitchFamily="34" charset="0"/>
          </a:endParaRPr>
        </a:p>
      </dgm:t>
    </dgm:pt>
    <dgm:pt modelId="{6FDFAC2F-3887-43DB-AF7B-B7B5CE9337F4}" type="parTrans" cxnId="{B2516B9A-172D-4CC9-9229-2AD0BF6ACA28}">
      <dgm:prSet/>
      <dgm:spPr/>
      <dgm:t>
        <a:bodyPr/>
        <a:lstStyle/>
        <a:p>
          <a:endParaRPr lang="hr-HR" sz="1600" dirty="0">
            <a:latin typeface="Candara" pitchFamily="34" charset="0"/>
          </a:endParaRPr>
        </a:p>
      </dgm:t>
    </dgm:pt>
    <dgm:pt modelId="{01F844B4-DAD2-46D6-AF93-A39E0D97582A}" type="sibTrans" cxnId="{B2516B9A-172D-4CC9-9229-2AD0BF6ACA28}">
      <dgm:prSet/>
      <dgm:spPr/>
      <dgm:t>
        <a:bodyPr/>
        <a:lstStyle/>
        <a:p>
          <a:endParaRPr lang="hr-HR"/>
        </a:p>
      </dgm:t>
    </dgm:pt>
    <dgm:pt modelId="{A172828E-C605-4B6A-80F1-1D8E42D2F63F}">
      <dgm:prSet/>
      <dgm:spPr/>
      <dgm:t>
        <a:bodyPr/>
        <a:lstStyle/>
        <a:p>
          <a:r>
            <a:rPr lang="hr-HR" b="1" i="0" dirty="0" smtClean="0">
              <a:latin typeface="Candara" pitchFamily="34" charset="0"/>
            </a:rPr>
            <a:t>Menadžer za distribuciju</a:t>
          </a:r>
          <a:endParaRPr lang="hr-HR" b="1" i="0" dirty="0">
            <a:latin typeface="Candara" pitchFamily="34" charset="0"/>
          </a:endParaRPr>
        </a:p>
      </dgm:t>
    </dgm:pt>
    <dgm:pt modelId="{F0C8CDD2-3B76-4FC8-9695-7F99F4D07789}" type="parTrans" cxnId="{186A00B2-9FFA-409C-B34B-4EF2A10F3971}">
      <dgm:prSet/>
      <dgm:spPr/>
      <dgm:t>
        <a:bodyPr/>
        <a:lstStyle/>
        <a:p>
          <a:endParaRPr lang="hr-HR"/>
        </a:p>
      </dgm:t>
    </dgm:pt>
    <dgm:pt modelId="{E57919E9-B063-44C7-A7FD-B731360F5F83}" type="sibTrans" cxnId="{186A00B2-9FFA-409C-B34B-4EF2A10F3971}">
      <dgm:prSet/>
      <dgm:spPr/>
      <dgm:t>
        <a:bodyPr/>
        <a:lstStyle/>
        <a:p>
          <a:endParaRPr lang="hr-HR"/>
        </a:p>
      </dgm:t>
    </dgm:pt>
    <dgm:pt modelId="{CEEBBE08-4E4C-43CE-A8AE-133C43922BE6}" type="pres">
      <dgm:prSet presAssocID="{D8BD14B7-10F8-4E46-B84B-C6BDC72DD2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83D9FC4A-F381-418A-95BC-AF5521E7FAE6}" type="pres">
      <dgm:prSet presAssocID="{BEA6BAD8-654C-41ED-BF21-C9B21801CA79}" presName="hierRoot1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BF1424A3-942A-4432-87F3-86D0D570F9EF}" type="pres">
      <dgm:prSet presAssocID="{BEA6BAD8-654C-41ED-BF21-C9B21801CA79}" presName="rootComposite1" presStyleCnt="0"/>
      <dgm:spPr/>
      <dgm:t>
        <a:bodyPr/>
        <a:lstStyle/>
        <a:p>
          <a:endParaRPr lang="hr-HR"/>
        </a:p>
      </dgm:t>
    </dgm:pt>
    <dgm:pt modelId="{226E6C3A-07F1-4FB2-B0D2-21320F88E6A1}" type="pres">
      <dgm:prSet presAssocID="{BEA6BAD8-654C-41ED-BF21-C9B21801CA79}" presName="rootText1" presStyleLbl="node0" presStyleIdx="0" presStyleCnt="1" custScaleX="114560" custScaleY="113879" custLinFactY="-84477" custLinFactNeighborX="-5119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715C974-725F-41C6-BF59-0845F3E98680}" type="pres">
      <dgm:prSet presAssocID="{BEA6BAD8-654C-41ED-BF21-C9B21801CA79}" presName="rootConnector1" presStyleLbl="node1" presStyleIdx="0" presStyleCnt="0"/>
      <dgm:spPr/>
      <dgm:t>
        <a:bodyPr/>
        <a:lstStyle/>
        <a:p>
          <a:endParaRPr lang="hr-HR"/>
        </a:p>
      </dgm:t>
    </dgm:pt>
    <dgm:pt modelId="{AEDDAF63-7A08-4564-ACE6-C70E086292F8}" type="pres">
      <dgm:prSet presAssocID="{BEA6BAD8-654C-41ED-BF21-C9B21801CA79}" presName="hierChild2" presStyleCnt="0"/>
      <dgm:spPr/>
      <dgm:t>
        <a:bodyPr/>
        <a:lstStyle/>
        <a:p>
          <a:endParaRPr lang="hr-HR"/>
        </a:p>
      </dgm:t>
    </dgm:pt>
    <dgm:pt modelId="{5CF7C510-187E-4690-95E2-9C489BD9D7D2}" type="pres">
      <dgm:prSet presAssocID="{99A6DA8F-670C-4AC4-B3BE-229A2123DDAE}" presName="Name37" presStyleLbl="parChTrans1D2" presStyleIdx="0" presStyleCnt="6" custSzY="285606"/>
      <dgm:spPr/>
      <dgm:t>
        <a:bodyPr/>
        <a:lstStyle/>
        <a:p>
          <a:endParaRPr lang="hr-HR"/>
        </a:p>
      </dgm:t>
    </dgm:pt>
    <dgm:pt modelId="{870C345B-1D98-4703-8D77-7FF7DA2C85D7}" type="pres">
      <dgm:prSet presAssocID="{DEDC8008-7BC3-419B-8D36-9438D32E2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730C8301-ABD4-431A-896F-B2DE52B8BDDA}" type="pres">
      <dgm:prSet presAssocID="{DEDC8008-7BC3-419B-8D36-9438D32E28B4}" presName="rootComposite" presStyleCnt="0"/>
      <dgm:spPr/>
      <dgm:t>
        <a:bodyPr/>
        <a:lstStyle/>
        <a:p>
          <a:endParaRPr lang="hr-HR"/>
        </a:p>
      </dgm:t>
    </dgm:pt>
    <dgm:pt modelId="{1E06807C-6F52-4D6F-989E-8C039DF03847}" type="pres">
      <dgm:prSet presAssocID="{DEDC8008-7BC3-419B-8D36-9438D32E28B4}" presName="rootText" presStyleLbl="node2" presStyleIdx="0" presStyleCnt="6" custScaleY="113879" custLinFactX="27519" custLinFactY="-77775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C9B0292-F767-469A-AABC-7EBB5D3D0068}" type="pres">
      <dgm:prSet presAssocID="{DEDC8008-7BC3-419B-8D36-9438D32E28B4}" presName="rootConnector" presStyleLbl="node2" presStyleIdx="0" presStyleCnt="6"/>
      <dgm:spPr/>
      <dgm:t>
        <a:bodyPr/>
        <a:lstStyle/>
        <a:p>
          <a:endParaRPr lang="hr-HR"/>
        </a:p>
      </dgm:t>
    </dgm:pt>
    <dgm:pt modelId="{B1DA47E9-ED49-4A92-9B28-18B01BCE02A7}" type="pres">
      <dgm:prSet presAssocID="{DEDC8008-7BC3-419B-8D36-9438D32E28B4}" presName="hierChild4" presStyleCnt="0"/>
      <dgm:spPr/>
      <dgm:t>
        <a:bodyPr/>
        <a:lstStyle/>
        <a:p>
          <a:endParaRPr lang="hr-HR"/>
        </a:p>
      </dgm:t>
    </dgm:pt>
    <dgm:pt modelId="{B72F5E91-6921-4160-A073-1D2DC37A990A}" type="pres">
      <dgm:prSet presAssocID="{DEDC8008-7BC3-419B-8D36-9438D32E28B4}" presName="hierChild5" presStyleCnt="0"/>
      <dgm:spPr/>
      <dgm:t>
        <a:bodyPr/>
        <a:lstStyle/>
        <a:p>
          <a:endParaRPr lang="hr-HR"/>
        </a:p>
      </dgm:t>
    </dgm:pt>
    <dgm:pt modelId="{E0ED8C36-54E5-49B9-88EE-A40550DC1D2D}" type="pres">
      <dgm:prSet presAssocID="{6FDFAC2F-3887-43DB-AF7B-B7B5CE9337F4}" presName="Name37" presStyleLbl="parChTrans1D2" presStyleIdx="1" presStyleCnt="6" custSzY="285606"/>
      <dgm:spPr/>
      <dgm:t>
        <a:bodyPr/>
        <a:lstStyle/>
        <a:p>
          <a:endParaRPr lang="hr-HR"/>
        </a:p>
      </dgm:t>
    </dgm:pt>
    <dgm:pt modelId="{32931A2B-20E4-4BE6-A7C3-7381A5051F2F}" type="pres">
      <dgm:prSet presAssocID="{250FBB3E-E305-489D-80E0-62C27FFD499B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1F013CA0-09E1-4354-AD12-E90F32C4B587}" type="pres">
      <dgm:prSet presAssocID="{250FBB3E-E305-489D-80E0-62C27FFD499B}" presName="rootComposite" presStyleCnt="0"/>
      <dgm:spPr/>
      <dgm:t>
        <a:bodyPr/>
        <a:lstStyle/>
        <a:p>
          <a:endParaRPr lang="hr-HR"/>
        </a:p>
      </dgm:t>
    </dgm:pt>
    <dgm:pt modelId="{F97D1973-B255-4B1B-87C3-759DEDC0BF66}" type="pres">
      <dgm:prSet presAssocID="{250FBB3E-E305-489D-80E0-62C27FFD499B}" presName="rootText" presStyleLbl="node2" presStyleIdx="1" presStyleCnt="6" custScaleY="113879" custLinFactNeighborX="6519" custLinFactNeighborY="-2680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AF70D3B-DE15-4CC5-B3FC-151E7E66FD10}" type="pres">
      <dgm:prSet presAssocID="{250FBB3E-E305-489D-80E0-62C27FFD499B}" presName="rootConnector" presStyleLbl="node2" presStyleIdx="1" presStyleCnt="6"/>
      <dgm:spPr/>
      <dgm:t>
        <a:bodyPr/>
        <a:lstStyle/>
        <a:p>
          <a:endParaRPr lang="hr-HR"/>
        </a:p>
      </dgm:t>
    </dgm:pt>
    <dgm:pt modelId="{D1C7887B-55A7-4748-839F-4DD845D61096}" type="pres">
      <dgm:prSet presAssocID="{250FBB3E-E305-489D-80E0-62C27FFD499B}" presName="hierChild4" presStyleCnt="0"/>
      <dgm:spPr/>
      <dgm:t>
        <a:bodyPr/>
        <a:lstStyle/>
        <a:p>
          <a:endParaRPr lang="hr-HR"/>
        </a:p>
      </dgm:t>
    </dgm:pt>
    <dgm:pt modelId="{E0C94AEE-7901-4A65-99D6-3390D58E7CBE}" type="pres">
      <dgm:prSet presAssocID="{250FBB3E-E305-489D-80E0-62C27FFD499B}" presName="hierChild5" presStyleCnt="0"/>
      <dgm:spPr/>
      <dgm:t>
        <a:bodyPr/>
        <a:lstStyle/>
        <a:p>
          <a:endParaRPr lang="hr-HR"/>
        </a:p>
      </dgm:t>
    </dgm:pt>
    <dgm:pt modelId="{A36884E8-8A4B-4BDA-BD22-4441F354B868}" type="pres">
      <dgm:prSet presAssocID="{4191D33D-E48C-411B-A1E0-6732CC7B1D33}" presName="Name37" presStyleLbl="parChTrans1D2" presStyleIdx="2" presStyleCnt="6" custSzY="285606"/>
      <dgm:spPr/>
      <dgm:t>
        <a:bodyPr/>
        <a:lstStyle/>
        <a:p>
          <a:endParaRPr lang="hr-HR"/>
        </a:p>
      </dgm:t>
    </dgm:pt>
    <dgm:pt modelId="{3F6DA7C5-4942-41AC-8699-ED032401F7F1}" type="pres">
      <dgm:prSet presAssocID="{953F6532-2C8B-4A5F-A68A-3F9DD86FF9FC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24AD44CF-F0BC-4F7A-9F71-9A4A631AA80F}" type="pres">
      <dgm:prSet presAssocID="{953F6532-2C8B-4A5F-A68A-3F9DD86FF9FC}" presName="rootComposite" presStyleCnt="0"/>
      <dgm:spPr/>
      <dgm:t>
        <a:bodyPr/>
        <a:lstStyle/>
        <a:p>
          <a:endParaRPr lang="hr-HR"/>
        </a:p>
      </dgm:t>
    </dgm:pt>
    <dgm:pt modelId="{D243F1FF-7C32-47CF-8540-3A0776CA2FF9}" type="pres">
      <dgm:prSet presAssocID="{953F6532-2C8B-4A5F-A68A-3F9DD86FF9FC}" presName="rootText" presStyleLbl="node2" presStyleIdx="2" presStyleCnt="6" custScaleY="113879" custLinFactX="-14481" custLinFactY="38026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40B2349-BD83-42B4-A8DF-67DACA500912}" type="pres">
      <dgm:prSet presAssocID="{953F6532-2C8B-4A5F-A68A-3F9DD86FF9FC}" presName="rootConnector" presStyleLbl="node2" presStyleIdx="2" presStyleCnt="6"/>
      <dgm:spPr/>
      <dgm:t>
        <a:bodyPr/>
        <a:lstStyle/>
        <a:p>
          <a:endParaRPr lang="hr-HR"/>
        </a:p>
      </dgm:t>
    </dgm:pt>
    <dgm:pt modelId="{483C1FF2-7D01-4ECA-BF9B-13952504B116}" type="pres">
      <dgm:prSet presAssocID="{953F6532-2C8B-4A5F-A68A-3F9DD86FF9FC}" presName="hierChild4" presStyleCnt="0"/>
      <dgm:spPr/>
      <dgm:t>
        <a:bodyPr/>
        <a:lstStyle/>
        <a:p>
          <a:endParaRPr lang="hr-HR"/>
        </a:p>
      </dgm:t>
    </dgm:pt>
    <dgm:pt modelId="{87211383-478A-4E19-BD4E-A769CB9BB3A8}" type="pres">
      <dgm:prSet presAssocID="{953F6532-2C8B-4A5F-A68A-3F9DD86FF9FC}" presName="hierChild5" presStyleCnt="0"/>
      <dgm:spPr/>
      <dgm:t>
        <a:bodyPr/>
        <a:lstStyle/>
        <a:p>
          <a:endParaRPr lang="hr-HR"/>
        </a:p>
      </dgm:t>
    </dgm:pt>
    <dgm:pt modelId="{DE56F000-8FF8-4C83-8F23-2B9C0CC0AF13}" type="pres">
      <dgm:prSet presAssocID="{EE16CE3D-FB79-4035-BC2F-C4E88C9D4065}" presName="Name37" presStyleLbl="parChTrans1D2" presStyleIdx="3" presStyleCnt="6" custSzY="285606"/>
      <dgm:spPr/>
      <dgm:t>
        <a:bodyPr/>
        <a:lstStyle/>
        <a:p>
          <a:endParaRPr lang="hr-HR"/>
        </a:p>
      </dgm:t>
    </dgm:pt>
    <dgm:pt modelId="{447BC9FD-C4DA-4E69-A6EB-881B1CA213A8}" type="pres">
      <dgm:prSet presAssocID="{F9D440AC-033E-494E-B413-6333792C4FB3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E4647C63-1545-448C-8AF1-54672EF2A4BC}" type="pres">
      <dgm:prSet presAssocID="{F9D440AC-033E-494E-B413-6333792C4FB3}" presName="rootComposite" presStyleCnt="0"/>
      <dgm:spPr/>
      <dgm:t>
        <a:bodyPr/>
        <a:lstStyle/>
        <a:p>
          <a:endParaRPr lang="hr-HR"/>
        </a:p>
      </dgm:t>
    </dgm:pt>
    <dgm:pt modelId="{677EF60C-9910-4BEE-9A36-051212FCA8E6}" type="pres">
      <dgm:prSet presAssocID="{F9D440AC-033E-494E-B413-6333792C4FB3}" presName="rootText" presStyleLbl="node2" presStyleIdx="3" presStyleCnt="6" custScaleY="113879" custLinFactY="-75524" custLinFactNeighborX="89682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BCDE3B3-8017-4559-B48C-8178B3437222}" type="pres">
      <dgm:prSet presAssocID="{F9D440AC-033E-494E-B413-6333792C4FB3}" presName="rootConnector" presStyleLbl="node2" presStyleIdx="3" presStyleCnt="6"/>
      <dgm:spPr/>
      <dgm:t>
        <a:bodyPr/>
        <a:lstStyle/>
        <a:p>
          <a:endParaRPr lang="hr-HR"/>
        </a:p>
      </dgm:t>
    </dgm:pt>
    <dgm:pt modelId="{2BCA6520-BE27-4D88-8E74-FBB801A36048}" type="pres">
      <dgm:prSet presAssocID="{F9D440AC-033E-494E-B413-6333792C4FB3}" presName="hierChild4" presStyleCnt="0"/>
      <dgm:spPr/>
      <dgm:t>
        <a:bodyPr/>
        <a:lstStyle/>
        <a:p>
          <a:endParaRPr lang="hr-HR"/>
        </a:p>
      </dgm:t>
    </dgm:pt>
    <dgm:pt modelId="{EC9F9FD6-96B5-45E7-97E3-73D571626F83}" type="pres">
      <dgm:prSet presAssocID="{F9D440AC-033E-494E-B413-6333792C4FB3}" presName="hierChild5" presStyleCnt="0"/>
      <dgm:spPr/>
      <dgm:t>
        <a:bodyPr/>
        <a:lstStyle/>
        <a:p>
          <a:endParaRPr lang="hr-HR"/>
        </a:p>
      </dgm:t>
    </dgm:pt>
    <dgm:pt modelId="{DB508E9F-2414-48D8-98EA-A808F734351E}" type="pres">
      <dgm:prSet presAssocID="{9229A0F6-439E-4EAD-93FF-29600C199927}" presName="Name37" presStyleLbl="parChTrans1D2" presStyleIdx="4" presStyleCnt="6" custSzY="285606"/>
      <dgm:spPr/>
      <dgm:t>
        <a:bodyPr/>
        <a:lstStyle/>
        <a:p>
          <a:endParaRPr lang="hr-HR"/>
        </a:p>
      </dgm:t>
    </dgm:pt>
    <dgm:pt modelId="{870B6679-6991-4F0B-BB7A-4E8BEA8CB02F}" type="pres">
      <dgm:prSet presAssocID="{90A3E4CE-A252-4182-AD72-1B3214789C05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045A7909-AA4A-455A-AB6F-D6D3D7342F4C}" type="pres">
      <dgm:prSet presAssocID="{90A3E4CE-A252-4182-AD72-1B3214789C05}" presName="rootComposite" presStyleCnt="0"/>
      <dgm:spPr/>
      <dgm:t>
        <a:bodyPr/>
        <a:lstStyle/>
        <a:p>
          <a:endParaRPr lang="hr-HR"/>
        </a:p>
      </dgm:t>
    </dgm:pt>
    <dgm:pt modelId="{36F292EE-40D8-43BE-914B-9B0E102058E0}" type="pres">
      <dgm:prSet presAssocID="{90A3E4CE-A252-4182-AD72-1B3214789C05}" presName="rootText" presStyleLbl="node2" presStyleIdx="4" presStyleCnt="6" custScaleY="113879" custLinFactNeighborX="-31318" custLinFactNeighborY="-2680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4ADB75-E73A-4346-BC40-D08A0A65E2E5}" type="pres">
      <dgm:prSet presAssocID="{90A3E4CE-A252-4182-AD72-1B3214789C05}" presName="rootConnector" presStyleLbl="node2" presStyleIdx="4" presStyleCnt="6"/>
      <dgm:spPr/>
      <dgm:t>
        <a:bodyPr/>
        <a:lstStyle/>
        <a:p>
          <a:endParaRPr lang="hr-HR"/>
        </a:p>
      </dgm:t>
    </dgm:pt>
    <dgm:pt modelId="{8A360FA0-3D94-42D1-B466-B03D032FDF5C}" type="pres">
      <dgm:prSet presAssocID="{90A3E4CE-A252-4182-AD72-1B3214789C05}" presName="hierChild4" presStyleCnt="0"/>
      <dgm:spPr/>
      <dgm:t>
        <a:bodyPr/>
        <a:lstStyle/>
        <a:p>
          <a:endParaRPr lang="hr-HR"/>
        </a:p>
      </dgm:t>
    </dgm:pt>
    <dgm:pt modelId="{B4F5CBB3-2625-444F-A43E-934B3D7A397B}" type="pres">
      <dgm:prSet presAssocID="{90A3E4CE-A252-4182-AD72-1B3214789C05}" presName="hierChild5" presStyleCnt="0"/>
      <dgm:spPr/>
      <dgm:t>
        <a:bodyPr/>
        <a:lstStyle/>
        <a:p>
          <a:endParaRPr lang="hr-HR"/>
        </a:p>
      </dgm:t>
    </dgm:pt>
    <dgm:pt modelId="{6354FC8A-38A1-4BC5-B34D-CE05F73E38EC}" type="pres">
      <dgm:prSet presAssocID="{F0C8CDD2-3B76-4FC8-9695-7F99F4D07789}" presName="Name37" presStyleLbl="parChTrans1D2" presStyleIdx="5" presStyleCnt="6"/>
      <dgm:spPr/>
      <dgm:t>
        <a:bodyPr/>
        <a:lstStyle/>
        <a:p>
          <a:endParaRPr lang="hr-HR"/>
        </a:p>
      </dgm:t>
    </dgm:pt>
    <dgm:pt modelId="{6E6B95E1-70A7-43C5-9442-439AB06C33E3}" type="pres">
      <dgm:prSet presAssocID="{A172828E-C605-4B6A-80F1-1D8E42D2F63F}" presName="hierRoot2" presStyleCnt="0">
        <dgm:presLayoutVars>
          <dgm:hierBranch val="init"/>
        </dgm:presLayoutVars>
      </dgm:prSet>
      <dgm:spPr/>
      <dgm:t>
        <a:bodyPr/>
        <a:lstStyle/>
        <a:p>
          <a:endParaRPr lang="hr-HR"/>
        </a:p>
      </dgm:t>
    </dgm:pt>
    <dgm:pt modelId="{5ED1314E-4624-476A-BC0E-27B34D075579}" type="pres">
      <dgm:prSet presAssocID="{A172828E-C605-4B6A-80F1-1D8E42D2F63F}" presName="rootComposite" presStyleCnt="0"/>
      <dgm:spPr/>
      <dgm:t>
        <a:bodyPr/>
        <a:lstStyle/>
        <a:p>
          <a:endParaRPr lang="hr-HR"/>
        </a:p>
      </dgm:t>
    </dgm:pt>
    <dgm:pt modelId="{194F698F-F8AF-4220-A7CD-D0047F107DE6}" type="pres">
      <dgm:prSet presAssocID="{A172828E-C605-4B6A-80F1-1D8E42D2F63F}" presName="rootText" presStyleLbl="node2" presStyleIdx="5" presStyleCnt="6" custScaleY="113879" custLinFactX="-52318" custLinFactY="38026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999408-A567-4BE3-8739-BB65B39AFCED}" type="pres">
      <dgm:prSet presAssocID="{A172828E-C605-4B6A-80F1-1D8E42D2F63F}" presName="rootConnector" presStyleLbl="node2" presStyleIdx="5" presStyleCnt="6"/>
      <dgm:spPr/>
      <dgm:t>
        <a:bodyPr/>
        <a:lstStyle/>
        <a:p>
          <a:endParaRPr lang="hr-HR"/>
        </a:p>
      </dgm:t>
    </dgm:pt>
    <dgm:pt modelId="{D6A5A525-E5A4-4D45-9810-E9EDADAED72E}" type="pres">
      <dgm:prSet presAssocID="{A172828E-C605-4B6A-80F1-1D8E42D2F63F}" presName="hierChild4" presStyleCnt="0"/>
      <dgm:spPr/>
      <dgm:t>
        <a:bodyPr/>
        <a:lstStyle/>
        <a:p>
          <a:endParaRPr lang="hr-HR"/>
        </a:p>
      </dgm:t>
    </dgm:pt>
    <dgm:pt modelId="{DFBA16EF-0BAA-4433-9D10-E91E44938D08}" type="pres">
      <dgm:prSet presAssocID="{A172828E-C605-4B6A-80F1-1D8E42D2F63F}" presName="hierChild5" presStyleCnt="0"/>
      <dgm:spPr/>
      <dgm:t>
        <a:bodyPr/>
        <a:lstStyle/>
        <a:p>
          <a:endParaRPr lang="hr-HR"/>
        </a:p>
      </dgm:t>
    </dgm:pt>
    <dgm:pt modelId="{A5BA7802-8030-482B-8EAC-B72FC43DA991}" type="pres">
      <dgm:prSet presAssocID="{BEA6BAD8-654C-41ED-BF21-C9B21801CA79}" presName="hierChild3" presStyleCnt="0"/>
      <dgm:spPr/>
      <dgm:t>
        <a:bodyPr/>
        <a:lstStyle/>
        <a:p>
          <a:endParaRPr lang="hr-HR"/>
        </a:p>
      </dgm:t>
    </dgm:pt>
  </dgm:ptLst>
  <dgm:cxnLst>
    <dgm:cxn modelId="{B2516B9A-172D-4CC9-9229-2AD0BF6ACA28}" srcId="{BEA6BAD8-654C-41ED-BF21-C9B21801CA79}" destId="{250FBB3E-E305-489D-80E0-62C27FFD499B}" srcOrd="1" destOrd="0" parTransId="{6FDFAC2F-3887-43DB-AF7B-B7B5CE9337F4}" sibTransId="{01F844B4-DAD2-46D6-AF93-A39E0D97582A}"/>
    <dgm:cxn modelId="{C0A6FF21-9945-425D-BB5F-7060F6AA5854}" type="presOf" srcId="{90A3E4CE-A252-4182-AD72-1B3214789C05}" destId="{C74ADB75-E73A-4346-BC40-D08A0A65E2E5}" srcOrd="1" destOrd="0" presId="urn:microsoft.com/office/officeart/2005/8/layout/orgChart1"/>
    <dgm:cxn modelId="{EC8EEDD1-F2B1-44F2-B906-50129A165729}" type="presOf" srcId="{90A3E4CE-A252-4182-AD72-1B3214789C05}" destId="{36F292EE-40D8-43BE-914B-9B0E102058E0}" srcOrd="0" destOrd="0" presId="urn:microsoft.com/office/officeart/2005/8/layout/orgChart1"/>
    <dgm:cxn modelId="{186A00B2-9FFA-409C-B34B-4EF2A10F3971}" srcId="{BEA6BAD8-654C-41ED-BF21-C9B21801CA79}" destId="{A172828E-C605-4B6A-80F1-1D8E42D2F63F}" srcOrd="5" destOrd="0" parTransId="{F0C8CDD2-3B76-4FC8-9695-7F99F4D07789}" sibTransId="{E57919E9-B063-44C7-A7FD-B731360F5F83}"/>
    <dgm:cxn modelId="{2864A5F1-753E-42E1-86E0-8EA12E5E951D}" type="presOf" srcId="{9229A0F6-439E-4EAD-93FF-29600C199927}" destId="{DB508E9F-2414-48D8-98EA-A808F734351E}" srcOrd="0" destOrd="0" presId="urn:microsoft.com/office/officeart/2005/8/layout/orgChart1"/>
    <dgm:cxn modelId="{D75EC259-0ACE-434F-A4B6-A1DE19150489}" type="presOf" srcId="{4191D33D-E48C-411B-A1E0-6732CC7B1D33}" destId="{A36884E8-8A4B-4BDA-BD22-4441F354B868}" srcOrd="0" destOrd="0" presId="urn:microsoft.com/office/officeart/2005/8/layout/orgChart1"/>
    <dgm:cxn modelId="{54B38EC4-50E2-48F2-80D2-CBFA72AC35A9}" type="presOf" srcId="{953F6532-2C8B-4A5F-A68A-3F9DD86FF9FC}" destId="{540B2349-BD83-42B4-A8DF-67DACA500912}" srcOrd="1" destOrd="0" presId="urn:microsoft.com/office/officeart/2005/8/layout/orgChart1"/>
    <dgm:cxn modelId="{780669B2-2E96-4367-9F8A-D1665B7502D7}" type="presOf" srcId="{250FBB3E-E305-489D-80E0-62C27FFD499B}" destId="{F97D1973-B255-4B1B-87C3-759DEDC0BF66}" srcOrd="0" destOrd="0" presId="urn:microsoft.com/office/officeart/2005/8/layout/orgChart1"/>
    <dgm:cxn modelId="{41AAAAE0-853B-4724-B96B-9282F39CE864}" type="presOf" srcId="{F9D440AC-033E-494E-B413-6333792C4FB3}" destId="{677EF60C-9910-4BEE-9A36-051212FCA8E6}" srcOrd="0" destOrd="0" presId="urn:microsoft.com/office/officeart/2005/8/layout/orgChart1"/>
    <dgm:cxn modelId="{E6C6EAA8-812E-433F-88D7-14F6C5CD2C9F}" srcId="{D8BD14B7-10F8-4E46-B84B-C6BDC72DD24A}" destId="{BEA6BAD8-654C-41ED-BF21-C9B21801CA79}" srcOrd="0" destOrd="0" parTransId="{53B41CD4-101F-48EE-B0A6-1BC1E8077B07}" sibTransId="{5E75D70D-076D-41E3-82DA-A8CAE4A99DC5}"/>
    <dgm:cxn modelId="{B05C7F8B-A697-4A00-AC9B-2B4B0D08BC8D}" type="presOf" srcId="{99A6DA8F-670C-4AC4-B3BE-229A2123DDAE}" destId="{5CF7C510-187E-4690-95E2-9C489BD9D7D2}" srcOrd="0" destOrd="0" presId="urn:microsoft.com/office/officeart/2005/8/layout/orgChart1"/>
    <dgm:cxn modelId="{B03CB975-F231-4EB5-AF33-7E43A1B587AF}" type="presOf" srcId="{F9D440AC-033E-494E-B413-6333792C4FB3}" destId="{CBCDE3B3-8017-4559-B48C-8178B3437222}" srcOrd="1" destOrd="0" presId="urn:microsoft.com/office/officeart/2005/8/layout/orgChart1"/>
    <dgm:cxn modelId="{8A667431-56C2-4FC5-B299-380A8EFDAED7}" type="presOf" srcId="{953F6532-2C8B-4A5F-A68A-3F9DD86FF9FC}" destId="{D243F1FF-7C32-47CF-8540-3A0776CA2FF9}" srcOrd="0" destOrd="0" presId="urn:microsoft.com/office/officeart/2005/8/layout/orgChart1"/>
    <dgm:cxn modelId="{036FEA22-747F-4023-BC20-619D059A60AD}" type="presOf" srcId="{EE16CE3D-FB79-4035-BC2F-C4E88C9D4065}" destId="{DE56F000-8FF8-4C83-8F23-2B9C0CC0AF13}" srcOrd="0" destOrd="0" presId="urn:microsoft.com/office/officeart/2005/8/layout/orgChart1"/>
    <dgm:cxn modelId="{B041B021-8511-4A43-A705-FCF4B3B4EE40}" type="presOf" srcId="{250FBB3E-E305-489D-80E0-62C27FFD499B}" destId="{FAF70D3B-DE15-4CC5-B3FC-151E7E66FD10}" srcOrd="1" destOrd="0" presId="urn:microsoft.com/office/officeart/2005/8/layout/orgChart1"/>
    <dgm:cxn modelId="{79F4FEF9-E515-4CC2-8AF5-AC2C2AC8A8D6}" type="presOf" srcId="{DEDC8008-7BC3-419B-8D36-9438D32E28B4}" destId="{1E06807C-6F52-4D6F-989E-8C039DF03847}" srcOrd="0" destOrd="0" presId="urn:microsoft.com/office/officeart/2005/8/layout/orgChart1"/>
    <dgm:cxn modelId="{EC4A2D4C-E4B5-4021-A26A-D3D8EBF47BE9}" srcId="{BEA6BAD8-654C-41ED-BF21-C9B21801CA79}" destId="{90A3E4CE-A252-4182-AD72-1B3214789C05}" srcOrd="4" destOrd="0" parTransId="{9229A0F6-439E-4EAD-93FF-29600C199927}" sibTransId="{E3D53B7A-F61C-4ACC-8BB0-7F03A19319D9}"/>
    <dgm:cxn modelId="{F321031F-5945-40EF-8472-437E97E052C5}" type="presOf" srcId="{A172828E-C605-4B6A-80F1-1D8E42D2F63F}" destId="{194F698F-F8AF-4220-A7CD-D0047F107DE6}" srcOrd="0" destOrd="0" presId="urn:microsoft.com/office/officeart/2005/8/layout/orgChart1"/>
    <dgm:cxn modelId="{B1FD2A81-6B8E-4061-9F2F-800057EDEC78}" type="presOf" srcId="{F0C8CDD2-3B76-4FC8-9695-7F99F4D07789}" destId="{6354FC8A-38A1-4BC5-B34D-CE05F73E38EC}" srcOrd="0" destOrd="0" presId="urn:microsoft.com/office/officeart/2005/8/layout/orgChart1"/>
    <dgm:cxn modelId="{E833B082-4E62-45A3-926A-4835EBDBECBA}" srcId="{BEA6BAD8-654C-41ED-BF21-C9B21801CA79}" destId="{F9D440AC-033E-494E-B413-6333792C4FB3}" srcOrd="3" destOrd="0" parTransId="{EE16CE3D-FB79-4035-BC2F-C4E88C9D4065}" sibTransId="{75704732-80F9-4D10-AA0D-BD3FA61B2A74}"/>
    <dgm:cxn modelId="{A874FD55-A5BC-4936-BD3E-2EE4241B8EB0}" type="presOf" srcId="{DEDC8008-7BC3-419B-8D36-9438D32E28B4}" destId="{8C9B0292-F767-469A-AABC-7EBB5D3D0068}" srcOrd="1" destOrd="0" presId="urn:microsoft.com/office/officeart/2005/8/layout/orgChart1"/>
    <dgm:cxn modelId="{85E2F99B-7E84-4D3C-933E-EC99A90AD7B9}" type="presOf" srcId="{6FDFAC2F-3887-43DB-AF7B-B7B5CE9337F4}" destId="{E0ED8C36-54E5-49B9-88EE-A40550DC1D2D}" srcOrd="0" destOrd="0" presId="urn:microsoft.com/office/officeart/2005/8/layout/orgChart1"/>
    <dgm:cxn modelId="{81DFC6B9-6B86-4820-BA46-498DE1767A09}" type="presOf" srcId="{BEA6BAD8-654C-41ED-BF21-C9B21801CA79}" destId="{A715C974-725F-41C6-BF59-0845F3E98680}" srcOrd="1" destOrd="0" presId="urn:microsoft.com/office/officeart/2005/8/layout/orgChart1"/>
    <dgm:cxn modelId="{2B3D64F5-E559-458D-ADFB-43965AA8CD47}" srcId="{BEA6BAD8-654C-41ED-BF21-C9B21801CA79}" destId="{953F6532-2C8B-4A5F-A68A-3F9DD86FF9FC}" srcOrd="2" destOrd="0" parTransId="{4191D33D-E48C-411B-A1E0-6732CC7B1D33}" sibTransId="{3DF5B2C0-CBD2-4D58-A061-540E2ECAA0D2}"/>
    <dgm:cxn modelId="{7992E01E-B7EB-4543-90A2-AB1666006DB4}" type="presOf" srcId="{BEA6BAD8-654C-41ED-BF21-C9B21801CA79}" destId="{226E6C3A-07F1-4FB2-B0D2-21320F88E6A1}" srcOrd="0" destOrd="0" presId="urn:microsoft.com/office/officeart/2005/8/layout/orgChart1"/>
    <dgm:cxn modelId="{38F7A9A2-FFFA-495E-B76F-207B8F7B8314}" type="presOf" srcId="{D8BD14B7-10F8-4E46-B84B-C6BDC72DD24A}" destId="{CEEBBE08-4E4C-43CE-A8AE-133C43922BE6}" srcOrd="0" destOrd="0" presId="urn:microsoft.com/office/officeart/2005/8/layout/orgChart1"/>
    <dgm:cxn modelId="{253B4C16-18A8-41A6-B9A1-2D6B634DFF14}" type="presOf" srcId="{A172828E-C605-4B6A-80F1-1D8E42D2F63F}" destId="{C7999408-A567-4BE3-8739-BB65B39AFCED}" srcOrd="1" destOrd="0" presId="urn:microsoft.com/office/officeart/2005/8/layout/orgChart1"/>
    <dgm:cxn modelId="{1D9FBABE-BE81-4E11-A09B-1A313AFBA4A2}" srcId="{BEA6BAD8-654C-41ED-BF21-C9B21801CA79}" destId="{DEDC8008-7BC3-419B-8D36-9438D32E28B4}" srcOrd="0" destOrd="0" parTransId="{99A6DA8F-670C-4AC4-B3BE-229A2123DDAE}" sibTransId="{B87F1BCF-79B6-4FBB-B716-0D426FF0C4A7}"/>
    <dgm:cxn modelId="{81A378BF-3092-414C-9DD3-62279EAA66EA}" type="presParOf" srcId="{CEEBBE08-4E4C-43CE-A8AE-133C43922BE6}" destId="{83D9FC4A-F381-418A-95BC-AF5521E7FAE6}" srcOrd="0" destOrd="0" presId="urn:microsoft.com/office/officeart/2005/8/layout/orgChart1"/>
    <dgm:cxn modelId="{C7CEA4A9-78D8-4924-891E-BEFB8406C3D0}" type="presParOf" srcId="{83D9FC4A-F381-418A-95BC-AF5521E7FAE6}" destId="{BF1424A3-942A-4432-87F3-86D0D570F9EF}" srcOrd="0" destOrd="0" presId="urn:microsoft.com/office/officeart/2005/8/layout/orgChart1"/>
    <dgm:cxn modelId="{684FD9A8-EBBB-45CD-9FA9-E2BC40CB9D75}" type="presParOf" srcId="{BF1424A3-942A-4432-87F3-86D0D570F9EF}" destId="{226E6C3A-07F1-4FB2-B0D2-21320F88E6A1}" srcOrd="0" destOrd="0" presId="urn:microsoft.com/office/officeart/2005/8/layout/orgChart1"/>
    <dgm:cxn modelId="{49378E8A-5794-4EB8-9357-3275F298ACD0}" type="presParOf" srcId="{BF1424A3-942A-4432-87F3-86D0D570F9EF}" destId="{A715C974-725F-41C6-BF59-0845F3E98680}" srcOrd="1" destOrd="0" presId="urn:microsoft.com/office/officeart/2005/8/layout/orgChart1"/>
    <dgm:cxn modelId="{5A77A414-791C-49AC-8695-AE6051DF191C}" type="presParOf" srcId="{83D9FC4A-F381-418A-95BC-AF5521E7FAE6}" destId="{AEDDAF63-7A08-4564-ACE6-C70E086292F8}" srcOrd="1" destOrd="0" presId="urn:microsoft.com/office/officeart/2005/8/layout/orgChart1"/>
    <dgm:cxn modelId="{0BD6D89A-74BA-4231-B72D-43CBDB998B70}" type="presParOf" srcId="{AEDDAF63-7A08-4564-ACE6-C70E086292F8}" destId="{5CF7C510-187E-4690-95E2-9C489BD9D7D2}" srcOrd="0" destOrd="0" presId="urn:microsoft.com/office/officeart/2005/8/layout/orgChart1"/>
    <dgm:cxn modelId="{35B45FC1-20E9-41A5-99B1-65F5AB1CAE0F}" type="presParOf" srcId="{AEDDAF63-7A08-4564-ACE6-C70E086292F8}" destId="{870C345B-1D98-4703-8D77-7FF7DA2C85D7}" srcOrd="1" destOrd="0" presId="urn:microsoft.com/office/officeart/2005/8/layout/orgChart1"/>
    <dgm:cxn modelId="{5B4FEA31-470E-4593-9D20-7647CC02D112}" type="presParOf" srcId="{870C345B-1D98-4703-8D77-7FF7DA2C85D7}" destId="{730C8301-ABD4-431A-896F-B2DE52B8BDDA}" srcOrd="0" destOrd="0" presId="urn:microsoft.com/office/officeart/2005/8/layout/orgChart1"/>
    <dgm:cxn modelId="{6EFFEFF7-87D1-496C-8635-C26B23129B66}" type="presParOf" srcId="{730C8301-ABD4-431A-896F-B2DE52B8BDDA}" destId="{1E06807C-6F52-4D6F-989E-8C039DF03847}" srcOrd="0" destOrd="0" presId="urn:microsoft.com/office/officeart/2005/8/layout/orgChart1"/>
    <dgm:cxn modelId="{66AA4238-A835-40BA-982F-C6585D9A6C61}" type="presParOf" srcId="{730C8301-ABD4-431A-896F-B2DE52B8BDDA}" destId="{8C9B0292-F767-469A-AABC-7EBB5D3D0068}" srcOrd="1" destOrd="0" presId="urn:microsoft.com/office/officeart/2005/8/layout/orgChart1"/>
    <dgm:cxn modelId="{7CD0F9F9-4B53-4B9F-BDB5-7A25F65EF04E}" type="presParOf" srcId="{870C345B-1D98-4703-8D77-7FF7DA2C85D7}" destId="{B1DA47E9-ED49-4A92-9B28-18B01BCE02A7}" srcOrd="1" destOrd="0" presId="urn:microsoft.com/office/officeart/2005/8/layout/orgChart1"/>
    <dgm:cxn modelId="{AAEB18F7-1A35-425C-9791-DADCDDDE4C52}" type="presParOf" srcId="{870C345B-1D98-4703-8D77-7FF7DA2C85D7}" destId="{B72F5E91-6921-4160-A073-1D2DC37A990A}" srcOrd="2" destOrd="0" presId="urn:microsoft.com/office/officeart/2005/8/layout/orgChart1"/>
    <dgm:cxn modelId="{C6AE0B34-22E9-420E-B0FE-6304FAB10C2A}" type="presParOf" srcId="{AEDDAF63-7A08-4564-ACE6-C70E086292F8}" destId="{E0ED8C36-54E5-49B9-88EE-A40550DC1D2D}" srcOrd="2" destOrd="0" presId="urn:microsoft.com/office/officeart/2005/8/layout/orgChart1"/>
    <dgm:cxn modelId="{E52A0180-743E-410C-AB62-A833D1702611}" type="presParOf" srcId="{AEDDAF63-7A08-4564-ACE6-C70E086292F8}" destId="{32931A2B-20E4-4BE6-A7C3-7381A5051F2F}" srcOrd="3" destOrd="0" presId="urn:microsoft.com/office/officeart/2005/8/layout/orgChart1"/>
    <dgm:cxn modelId="{46C65410-3222-4A30-8E55-89955A9125F7}" type="presParOf" srcId="{32931A2B-20E4-4BE6-A7C3-7381A5051F2F}" destId="{1F013CA0-09E1-4354-AD12-E90F32C4B587}" srcOrd="0" destOrd="0" presId="urn:microsoft.com/office/officeart/2005/8/layout/orgChart1"/>
    <dgm:cxn modelId="{88BCC726-0DB5-4292-9CF2-C5E87A90B61E}" type="presParOf" srcId="{1F013CA0-09E1-4354-AD12-E90F32C4B587}" destId="{F97D1973-B255-4B1B-87C3-759DEDC0BF66}" srcOrd="0" destOrd="0" presId="urn:microsoft.com/office/officeart/2005/8/layout/orgChart1"/>
    <dgm:cxn modelId="{76BDA5F0-75F4-424A-8C2E-2EE33C3ABE47}" type="presParOf" srcId="{1F013CA0-09E1-4354-AD12-E90F32C4B587}" destId="{FAF70D3B-DE15-4CC5-B3FC-151E7E66FD10}" srcOrd="1" destOrd="0" presId="urn:microsoft.com/office/officeart/2005/8/layout/orgChart1"/>
    <dgm:cxn modelId="{7FA2F0C7-F182-4CCE-B7AD-AD0A294DBE9F}" type="presParOf" srcId="{32931A2B-20E4-4BE6-A7C3-7381A5051F2F}" destId="{D1C7887B-55A7-4748-839F-4DD845D61096}" srcOrd="1" destOrd="0" presId="urn:microsoft.com/office/officeart/2005/8/layout/orgChart1"/>
    <dgm:cxn modelId="{BA8C4EF2-2AFF-4C81-A6C5-45DA2CCC02B8}" type="presParOf" srcId="{32931A2B-20E4-4BE6-A7C3-7381A5051F2F}" destId="{E0C94AEE-7901-4A65-99D6-3390D58E7CBE}" srcOrd="2" destOrd="0" presId="urn:microsoft.com/office/officeart/2005/8/layout/orgChart1"/>
    <dgm:cxn modelId="{A9FB742A-85FB-4BEC-88B5-C55553B8CD9B}" type="presParOf" srcId="{AEDDAF63-7A08-4564-ACE6-C70E086292F8}" destId="{A36884E8-8A4B-4BDA-BD22-4441F354B868}" srcOrd="4" destOrd="0" presId="urn:microsoft.com/office/officeart/2005/8/layout/orgChart1"/>
    <dgm:cxn modelId="{08FC1B82-D6FE-432D-81A8-D7B4018A1246}" type="presParOf" srcId="{AEDDAF63-7A08-4564-ACE6-C70E086292F8}" destId="{3F6DA7C5-4942-41AC-8699-ED032401F7F1}" srcOrd="5" destOrd="0" presId="urn:microsoft.com/office/officeart/2005/8/layout/orgChart1"/>
    <dgm:cxn modelId="{E4DB8C17-7009-448B-B434-F736367F05F3}" type="presParOf" srcId="{3F6DA7C5-4942-41AC-8699-ED032401F7F1}" destId="{24AD44CF-F0BC-4F7A-9F71-9A4A631AA80F}" srcOrd="0" destOrd="0" presId="urn:microsoft.com/office/officeart/2005/8/layout/orgChart1"/>
    <dgm:cxn modelId="{46E51BDD-AF1B-4550-8C1F-EBED0CD77265}" type="presParOf" srcId="{24AD44CF-F0BC-4F7A-9F71-9A4A631AA80F}" destId="{D243F1FF-7C32-47CF-8540-3A0776CA2FF9}" srcOrd="0" destOrd="0" presId="urn:microsoft.com/office/officeart/2005/8/layout/orgChart1"/>
    <dgm:cxn modelId="{A558E8BF-E3E7-47A9-BAFA-3A93896181F5}" type="presParOf" srcId="{24AD44CF-F0BC-4F7A-9F71-9A4A631AA80F}" destId="{540B2349-BD83-42B4-A8DF-67DACA500912}" srcOrd="1" destOrd="0" presId="urn:microsoft.com/office/officeart/2005/8/layout/orgChart1"/>
    <dgm:cxn modelId="{9D9ED598-6FDA-47E9-B936-2CCB7A0D793F}" type="presParOf" srcId="{3F6DA7C5-4942-41AC-8699-ED032401F7F1}" destId="{483C1FF2-7D01-4ECA-BF9B-13952504B116}" srcOrd="1" destOrd="0" presId="urn:microsoft.com/office/officeart/2005/8/layout/orgChart1"/>
    <dgm:cxn modelId="{8F0CA36D-61CD-4950-A44A-26156F1E74AF}" type="presParOf" srcId="{3F6DA7C5-4942-41AC-8699-ED032401F7F1}" destId="{87211383-478A-4E19-BD4E-A769CB9BB3A8}" srcOrd="2" destOrd="0" presId="urn:microsoft.com/office/officeart/2005/8/layout/orgChart1"/>
    <dgm:cxn modelId="{30813FC5-E6B6-41CF-9E8B-916083932D7A}" type="presParOf" srcId="{AEDDAF63-7A08-4564-ACE6-C70E086292F8}" destId="{DE56F000-8FF8-4C83-8F23-2B9C0CC0AF13}" srcOrd="6" destOrd="0" presId="urn:microsoft.com/office/officeart/2005/8/layout/orgChart1"/>
    <dgm:cxn modelId="{AFFA7447-7AC9-48A9-AA07-20CFAF02EB2E}" type="presParOf" srcId="{AEDDAF63-7A08-4564-ACE6-C70E086292F8}" destId="{447BC9FD-C4DA-4E69-A6EB-881B1CA213A8}" srcOrd="7" destOrd="0" presId="urn:microsoft.com/office/officeart/2005/8/layout/orgChart1"/>
    <dgm:cxn modelId="{9C452AE2-BBDE-43C6-B879-D7C3DEA30C87}" type="presParOf" srcId="{447BC9FD-C4DA-4E69-A6EB-881B1CA213A8}" destId="{E4647C63-1545-448C-8AF1-54672EF2A4BC}" srcOrd="0" destOrd="0" presId="urn:microsoft.com/office/officeart/2005/8/layout/orgChart1"/>
    <dgm:cxn modelId="{D0C660B0-F6A8-4EBA-BA46-19C22D736050}" type="presParOf" srcId="{E4647C63-1545-448C-8AF1-54672EF2A4BC}" destId="{677EF60C-9910-4BEE-9A36-051212FCA8E6}" srcOrd="0" destOrd="0" presId="urn:microsoft.com/office/officeart/2005/8/layout/orgChart1"/>
    <dgm:cxn modelId="{A959C176-0FA9-4470-A619-C395CADE6F48}" type="presParOf" srcId="{E4647C63-1545-448C-8AF1-54672EF2A4BC}" destId="{CBCDE3B3-8017-4559-B48C-8178B3437222}" srcOrd="1" destOrd="0" presId="urn:microsoft.com/office/officeart/2005/8/layout/orgChart1"/>
    <dgm:cxn modelId="{1207DCC8-6197-421A-A1D7-3E33F03CC2C2}" type="presParOf" srcId="{447BC9FD-C4DA-4E69-A6EB-881B1CA213A8}" destId="{2BCA6520-BE27-4D88-8E74-FBB801A36048}" srcOrd="1" destOrd="0" presId="urn:microsoft.com/office/officeart/2005/8/layout/orgChart1"/>
    <dgm:cxn modelId="{CDB9B610-AC98-4A03-B21E-5EE01133BEF8}" type="presParOf" srcId="{447BC9FD-C4DA-4E69-A6EB-881B1CA213A8}" destId="{EC9F9FD6-96B5-45E7-97E3-73D571626F83}" srcOrd="2" destOrd="0" presId="urn:microsoft.com/office/officeart/2005/8/layout/orgChart1"/>
    <dgm:cxn modelId="{066F8BF3-8813-4678-8176-EA64BE5A3656}" type="presParOf" srcId="{AEDDAF63-7A08-4564-ACE6-C70E086292F8}" destId="{DB508E9F-2414-48D8-98EA-A808F734351E}" srcOrd="8" destOrd="0" presId="urn:microsoft.com/office/officeart/2005/8/layout/orgChart1"/>
    <dgm:cxn modelId="{0CCBD065-5123-4FF3-9AD3-A227C4563A3F}" type="presParOf" srcId="{AEDDAF63-7A08-4564-ACE6-C70E086292F8}" destId="{870B6679-6991-4F0B-BB7A-4E8BEA8CB02F}" srcOrd="9" destOrd="0" presId="urn:microsoft.com/office/officeart/2005/8/layout/orgChart1"/>
    <dgm:cxn modelId="{D08F9347-D5F9-4DF8-83E7-8019329F790B}" type="presParOf" srcId="{870B6679-6991-4F0B-BB7A-4E8BEA8CB02F}" destId="{045A7909-AA4A-455A-AB6F-D6D3D7342F4C}" srcOrd="0" destOrd="0" presId="urn:microsoft.com/office/officeart/2005/8/layout/orgChart1"/>
    <dgm:cxn modelId="{216D5433-3F58-419D-B233-2E9F6A320EC4}" type="presParOf" srcId="{045A7909-AA4A-455A-AB6F-D6D3D7342F4C}" destId="{36F292EE-40D8-43BE-914B-9B0E102058E0}" srcOrd="0" destOrd="0" presId="urn:microsoft.com/office/officeart/2005/8/layout/orgChart1"/>
    <dgm:cxn modelId="{2F6A2503-E829-49D2-918C-607A66220DA1}" type="presParOf" srcId="{045A7909-AA4A-455A-AB6F-D6D3D7342F4C}" destId="{C74ADB75-E73A-4346-BC40-D08A0A65E2E5}" srcOrd="1" destOrd="0" presId="urn:microsoft.com/office/officeart/2005/8/layout/orgChart1"/>
    <dgm:cxn modelId="{6E2B341F-17A8-4ECE-A7BB-64A8137AA6A2}" type="presParOf" srcId="{870B6679-6991-4F0B-BB7A-4E8BEA8CB02F}" destId="{8A360FA0-3D94-42D1-B466-B03D032FDF5C}" srcOrd="1" destOrd="0" presId="urn:microsoft.com/office/officeart/2005/8/layout/orgChart1"/>
    <dgm:cxn modelId="{4EA15346-C51E-49BC-9100-C1083F77664B}" type="presParOf" srcId="{870B6679-6991-4F0B-BB7A-4E8BEA8CB02F}" destId="{B4F5CBB3-2625-444F-A43E-934B3D7A397B}" srcOrd="2" destOrd="0" presId="urn:microsoft.com/office/officeart/2005/8/layout/orgChart1"/>
    <dgm:cxn modelId="{70C161BC-CF0C-4A44-B5DA-1EEAC79E42B4}" type="presParOf" srcId="{AEDDAF63-7A08-4564-ACE6-C70E086292F8}" destId="{6354FC8A-38A1-4BC5-B34D-CE05F73E38EC}" srcOrd="10" destOrd="0" presId="urn:microsoft.com/office/officeart/2005/8/layout/orgChart1"/>
    <dgm:cxn modelId="{C6B1940A-8BB0-4ED6-A56E-B968EFA4DC12}" type="presParOf" srcId="{AEDDAF63-7A08-4564-ACE6-C70E086292F8}" destId="{6E6B95E1-70A7-43C5-9442-439AB06C33E3}" srcOrd="11" destOrd="0" presId="urn:microsoft.com/office/officeart/2005/8/layout/orgChart1"/>
    <dgm:cxn modelId="{758C9CEB-80BC-481C-8075-6546A2C91038}" type="presParOf" srcId="{6E6B95E1-70A7-43C5-9442-439AB06C33E3}" destId="{5ED1314E-4624-476A-BC0E-27B34D075579}" srcOrd="0" destOrd="0" presId="urn:microsoft.com/office/officeart/2005/8/layout/orgChart1"/>
    <dgm:cxn modelId="{FD299B2B-17C7-4E2F-A3DC-8C87772B1282}" type="presParOf" srcId="{5ED1314E-4624-476A-BC0E-27B34D075579}" destId="{194F698F-F8AF-4220-A7CD-D0047F107DE6}" srcOrd="0" destOrd="0" presId="urn:microsoft.com/office/officeart/2005/8/layout/orgChart1"/>
    <dgm:cxn modelId="{272D0EE5-6E06-4701-B193-72AABA1676FA}" type="presParOf" srcId="{5ED1314E-4624-476A-BC0E-27B34D075579}" destId="{C7999408-A567-4BE3-8739-BB65B39AFCED}" srcOrd="1" destOrd="0" presId="urn:microsoft.com/office/officeart/2005/8/layout/orgChart1"/>
    <dgm:cxn modelId="{89493D4B-3066-41D2-AD1D-FDC1EE3C0BEE}" type="presParOf" srcId="{6E6B95E1-70A7-43C5-9442-439AB06C33E3}" destId="{D6A5A525-E5A4-4D45-9810-E9EDADAED72E}" srcOrd="1" destOrd="0" presId="urn:microsoft.com/office/officeart/2005/8/layout/orgChart1"/>
    <dgm:cxn modelId="{7446853F-265D-4951-9129-58CE745D3D05}" type="presParOf" srcId="{6E6B95E1-70A7-43C5-9442-439AB06C33E3}" destId="{DFBA16EF-0BAA-4433-9D10-E91E44938D08}" srcOrd="2" destOrd="0" presId="urn:microsoft.com/office/officeart/2005/8/layout/orgChart1"/>
    <dgm:cxn modelId="{D66F185E-56DD-4D12-AA01-ED81D29D6B96}" type="presParOf" srcId="{83D9FC4A-F381-418A-95BC-AF5521E7FAE6}" destId="{A5BA7802-8030-482B-8EAC-B72FC43DA99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CCA23-5680-485C-AAF8-8826A389E1DA}">
      <dsp:nvSpPr>
        <dsp:cNvPr id="0" name=""/>
        <dsp:cNvSpPr/>
      </dsp:nvSpPr>
      <dsp:spPr>
        <a:xfrm>
          <a:off x="-5161274" y="-790597"/>
          <a:ext cx="6146298" cy="614629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B94D0-EAAD-4DDC-BE20-1CBD7F83CA55}">
      <dsp:nvSpPr>
        <dsp:cNvPr id="0" name=""/>
        <dsp:cNvSpPr/>
      </dsp:nvSpPr>
      <dsp:spPr>
        <a:xfrm>
          <a:off x="515754" y="350965"/>
          <a:ext cx="7650744" cy="7022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744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1. ČIMBENICI OBLIKOVANJA ORGANIZACIJE</a:t>
          </a:r>
          <a:endParaRPr lang="hr-HR" sz="2100" kern="1200" dirty="0"/>
        </a:p>
      </dsp:txBody>
      <dsp:txXfrm>
        <a:off x="515754" y="350965"/>
        <a:ext cx="7650744" cy="702295"/>
      </dsp:txXfrm>
    </dsp:sp>
    <dsp:sp modelId="{8BF6FB4D-092C-4DB2-B4B0-573BCDCCA393}">
      <dsp:nvSpPr>
        <dsp:cNvPr id="0" name=""/>
        <dsp:cNvSpPr/>
      </dsp:nvSpPr>
      <dsp:spPr>
        <a:xfrm>
          <a:off x="76819" y="263178"/>
          <a:ext cx="877869" cy="87786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4FC8AC0-3F09-4404-864F-3496E88B8953}">
      <dsp:nvSpPr>
        <dsp:cNvPr id="0" name=""/>
        <dsp:cNvSpPr/>
      </dsp:nvSpPr>
      <dsp:spPr>
        <a:xfrm>
          <a:off x="918396" y="1404590"/>
          <a:ext cx="7248102" cy="7022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744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2. MODALITETI ORGANIZACIJE MARKETINGA</a:t>
          </a:r>
          <a:endParaRPr lang="hr-HR" sz="2100" kern="1200" dirty="0"/>
        </a:p>
      </dsp:txBody>
      <dsp:txXfrm>
        <a:off x="918396" y="1404590"/>
        <a:ext cx="7248102" cy="702295"/>
      </dsp:txXfrm>
    </dsp:sp>
    <dsp:sp modelId="{3CF3CAAA-5E74-4C15-BDEF-17BF3957EC95}">
      <dsp:nvSpPr>
        <dsp:cNvPr id="0" name=""/>
        <dsp:cNvSpPr/>
      </dsp:nvSpPr>
      <dsp:spPr>
        <a:xfrm>
          <a:off x="479461" y="1316803"/>
          <a:ext cx="877869" cy="87786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88D8EE0-5384-4444-9CF7-D071D0DE7019}">
      <dsp:nvSpPr>
        <dsp:cNvPr id="0" name=""/>
        <dsp:cNvSpPr/>
      </dsp:nvSpPr>
      <dsp:spPr>
        <a:xfrm>
          <a:off x="918396" y="2458216"/>
          <a:ext cx="7248102" cy="7022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744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3. MARKETINŠKA KONTROLA I PROCES NJEZINE PROVEDBE</a:t>
          </a:r>
          <a:endParaRPr lang="hr-HR" sz="2100" kern="1200" dirty="0"/>
        </a:p>
      </dsp:txBody>
      <dsp:txXfrm>
        <a:off x="918396" y="2458216"/>
        <a:ext cx="7248102" cy="702295"/>
      </dsp:txXfrm>
    </dsp:sp>
    <dsp:sp modelId="{69D63AC9-FF06-4508-8FC1-728D2DB99086}">
      <dsp:nvSpPr>
        <dsp:cNvPr id="0" name=""/>
        <dsp:cNvSpPr/>
      </dsp:nvSpPr>
      <dsp:spPr>
        <a:xfrm>
          <a:off x="479461" y="2370429"/>
          <a:ext cx="877869" cy="87786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B4DCA6B-8E4B-4E47-A7F7-DF1751348BC2}">
      <dsp:nvSpPr>
        <dsp:cNvPr id="0" name=""/>
        <dsp:cNvSpPr/>
      </dsp:nvSpPr>
      <dsp:spPr>
        <a:xfrm>
          <a:off x="515754" y="3511842"/>
          <a:ext cx="7650744" cy="7022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744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5. KONTROLA MARKETINŠKIH ODLUKA MARKETINŠKIH AKTIVNOSTI</a:t>
          </a:r>
          <a:endParaRPr lang="hr-HR" sz="2100" kern="1200" dirty="0"/>
        </a:p>
      </dsp:txBody>
      <dsp:txXfrm>
        <a:off x="515754" y="3511842"/>
        <a:ext cx="7650744" cy="702295"/>
      </dsp:txXfrm>
    </dsp:sp>
    <dsp:sp modelId="{1137AA42-6AA8-41A4-AAD8-31505D0DB5DE}">
      <dsp:nvSpPr>
        <dsp:cNvPr id="0" name=""/>
        <dsp:cNvSpPr/>
      </dsp:nvSpPr>
      <dsp:spPr>
        <a:xfrm>
          <a:off x="76819" y="3424055"/>
          <a:ext cx="877869" cy="87786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08E9F-2414-48D8-98EA-A808F734351E}">
      <dsp:nvSpPr>
        <dsp:cNvPr id="0" name=""/>
        <dsp:cNvSpPr/>
      </dsp:nvSpPr>
      <dsp:spPr>
        <a:xfrm>
          <a:off x="4201759" y="1403326"/>
          <a:ext cx="1553606" cy="1806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537"/>
              </a:lnTo>
              <a:lnTo>
                <a:pt x="1553606" y="1658537"/>
              </a:lnTo>
              <a:lnTo>
                <a:pt x="1553606" y="1806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6F000-8FF8-4C83-8F23-2B9C0CC0AF13}">
      <dsp:nvSpPr>
        <dsp:cNvPr id="0" name=""/>
        <dsp:cNvSpPr/>
      </dsp:nvSpPr>
      <dsp:spPr>
        <a:xfrm>
          <a:off x="4201759" y="1403326"/>
          <a:ext cx="1553606" cy="716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8266"/>
              </a:lnTo>
              <a:lnTo>
                <a:pt x="1553606" y="568266"/>
              </a:lnTo>
              <a:lnTo>
                <a:pt x="1553606" y="7162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884E8-8A4B-4BDA-BD22-4441F354B868}">
      <dsp:nvSpPr>
        <dsp:cNvPr id="0" name=""/>
        <dsp:cNvSpPr/>
      </dsp:nvSpPr>
      <dsp:spPr>
        <a:xfrm>
          <a:off x="4156039" y="1403326"/>
          <a:ext cx="91440" cy="2742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4642"/>
              </a:lnTo>
              <a:lnTo>
                <a:pt x="46382" y="2594642"/>
              </a:lnTo>
              <a:lnTo>
                <a:pt x="46382" y="2742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D8C36-54E5-49B9-88EE-A40550DC1D2D}">
      <dsp:nvSpPr>
        <dsp:cNvPr id="0" name=""/>
        <dsp:cNvSpPr/>
      </dsp:nvSpPr>
      <dsp:spPr>
        <a:xfrm>
          <a:off x="2443011" y="1403326"/>
          <a:ext cx="1758748" cy="1806475"/>
        </a:xfrm>
        <a:custGeom>
          <a:avLst/>
          <a:gdLst/>
          <a:ahLst/>
          <a:cxnLst/>
          <a:rect l="0" t="0" r="0" b="0"/>
          <a:pathLst>
            <a:path>
              <a:moveTo>
                <a:pt x="1758748" y="0"/>
              </a:moveTo>
              <a:lnTo>
                <a:pt x="1758748" y="1658537"/>
              </a:lnTo>
              <a:lnTo>
                <a:pt x="0" y="1658537"/>
              </a:lnTo>
              <a:lnTo>
                <a:pt x="0" y="1806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7C510-187E-4690-95E2-9C489BD9D7D2}">
      <dsp:nvSpPr>
        <dsp:cNvPr id="0" name=""/>
        <dsp:cNvSpPr/>
      </dsp:nvSpPr>
      <dsp:spPr>
        <a:xfrm>
          <a:off x="2443011" y="1403326"/>
          <a:ext cx="1758748" cy="726356"/>
        </a:xfrm>
        <a:custGeom>
          <a:avLst/>
          <a:gdLst/>
          <a:ahLst/>
          <a:cxnLst/>
          <a:rect l="0" t="0" r="0" b="0"/>
          <a:pathLst>
            <a:path>
              <a:moveTo>
                <a:pt x="1758748" y="0"/>
              </a:moveTo>
              <a:lnTo>
                <a:pt x="1758748" y="578418"/>
              </a:lnTo>
              <a:lnTo>
                <a:pt x="0" y="578418"/>
              </a:lnTo>
              <a:lnTo>
                <a:pt x="0" y="726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E6C3A-07F1-4FB2-B0D2-21320F88E6A1}">
      <dsp:nvSpPr>
        <dsp:cNvPr id="0" name=""/>
        <dsp:cNvSpPr/>
      </dsp:nvSpPr>
      <dsp:spPr>
        <a:xfrm>
          <a:off x="3394720" y="601084"/>
          <a:ext cx="1614078" cy="802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Marketinški potpredsjednik</a:t>
          </a:r>
          <a:endParaRPr lang="hr-HR" sz="1600" b="1" kern="1200" dirty="0">
            <a:latin typeface="Candara" pitchFamily="34" charset="0"/>
          </a:endParaRPr>
        </a:p>
      </dsp:txBody>
      <dsp:txXfrm>
        <a:off x="3394720" y="601084"/>
        <a:ext cx="1614078" cy="802241"/>
      </dsp:txXfrm>
    </dsp:sp>
    <dsp:sp modelId="{1E06807C-6F52-4D6F-989E-8C039DF03847}">
      <dsp:nvSpPr>
        <dsp:cNvPr id="0" name=""/>
        <dsp:cNvSpPr/>
      </dsp:nvSpPr>
      <dsp:spPr>
        <a:xfrm>
          <a:off x="1738542" y="2129682"/>
          <a:ext cx="1408937" cy="802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Zapadna regija</a:t>
          </a:r>
          <a:endParaRPr lang="hr-HR" sz="1600" kern="1200" dirty="0">
            <a:latin typeface="Candara" pitchFamily="34" charset="0"/>
          </a:endParaRPr>
        </a:p>
      </dsp:txBody>
      <dsp:txXfrm>
        <a:off x="1738542" y="2129682"/>
        <a:ext cx="1408937" cy="802241"/>
      </dsp:txXfrm>
    </dsp:sp>
    <dsp:sp modelId="{F97D1973-B255-4B1B-87C3-759DEDC0BF66}">
      <dsp:nvSpPr>
        <dsp:cNvPr id="0" name=""/>
        <dsp:cNvSpPr/>
      </dsp:nvSpPr>
      <dsp:spPr>
        <a:xfrm>
          <a:off x="1738542" y="3209802"/>
          <a:ext cx="1408937" cy="802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Jugozapadna regija</a:t>
          </a:r>
          <a:endParaRPr lang="hr-HR" sz="1600" b="1" kern="1200" dirty="0">
            <a:latin typeface="Candara" pitchFamily="34" charset="0"/>
          </a:endParaRPr>
        </a:p>
      </dsp:txBody>
      <dsp:txXfrm>
        <a:off x="1738542" y="3209802"/>
        <a:ext cx="1408937" cy="802241"/>
      </dsp:txXfrm>
    </dsp:sp>
    <dsp:sp modelId="{D243F1FF-7C32-47CF-8540-3A0776CA2FF9}">
      <dsp:nvSpPr>
        <dsp:cNvPr id="0" name=""/>
        <dsp:cNvSpPr/>
      </dsp:nvSpPr>
      <dsp:spPr>
        <a:xfrm>
          <a:off x="3497953" y="4145907"/>
          <a:ext cx="1408937" cy="802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Središnja regija</a:t>
          </a:r>
          <a:endParaRPr lang="hr-HR" sz="1600" kern="1200" dirty="0">
            <a:latin typeface="Candara" pitchFamily="34" charset="0"/>
          </a:endParaRPr>
        </a:p>
      </dsp:txBody>
      <dsp:txXfrm>
        <a:off x="3497953" y="4145907"/>
        <a:ext cx="1408937" cy="802241"/>
      </dsp:txXfrm>
    </dsp:sp>
    <dsp:sp modelId="{677EF60C-9910-4BEE-9A36-051212FCA8E6}">
      <dsp:nvSpPr>
        <dsp:cNvPr id="0" name=""/>
        <dsp:cNvSpPr/>
      </dsp:nvSpPr>
      <dsp:spPr>
        <a:xfrm>
          <a:off x="5050897" y="2119531"/>
          <a:ext cx="1408937" cy="802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Jugoistočna regija</a:t>
          </a:r>
          <a:endParaRPr lang="hr-HR" sz="1600" b="1" kern="1200" dirty="0">
            <a:latin typeface="Candara" pitchFamily="34" charset="0"/>
          </a:endParaRPr>
        </a:p>
      </dsp:txBody>
      <dsp:txXfrm>
        <a:off x="5050897" y="2119531"/>
        <a:ext cx="1408937" cy="802241"/>
      </dsp:txXfrm>
    </dsp:sp>
    <dsp:sp modelId="{36F292EE-40D8-43BE-914B-9B0E102058E0}">
      <dsp:nvSpPr>
        <dsp:cNvPr id="0" name=""/>
        <dsp:cNvSpPr/>
      </dsp:nvSpPr>
      <dsp:spPr>
        <a:xfrm>
          <a:off x="5050897" y="3209802"/>
          <a:ext cx="1408937" cy="802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Istočna regija</a:t>
          </a:r>
          <a:endParaRPr lang="hr-HR" sz="1600" b="1" kern="1200" dirty="0">
            <a:latin typeface="Candara" pitchFamily="34" charset="0"/>
          </a:endParaRPr>
        </a:p>
      </dsp:txBody>
      <dsp:txXfrm>
        <a:off x="5050897" y="3209802"/>
        <a:ext cx="1408937" cy="80224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08E9F-2414-48D8-98EA-A808F734351E}">
      <dsp:nvSpPr>
        <dsp:cNvPr id="0" name=""/>
        <dsp:cNvSpPr/>
      </dsp:nvSpPr>
      <dsp:spPr>
        <a:xfrm>
          <a:off x="4420544" y="887708"/>
          <a:ext cx="3347812" cy="475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825"/>
              </a:lnTo>
              <a:lnTo>
                <a:pt x="3347812" y="338825"/>
              </a:lnTo>
              <a:lnTo>
                <a:pt x="3347812" y="4759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6F000-8FF8-4C83-8F23-2B9C0CC0AF13}">
      <dsp:nvSpPr>
        <dsp:cNvPr id="0" name=""/>
        <dsp:cNvSpPr/>
      </dsp:nvSpPr>
      <dsp:spPr>
        <a:xfrm>
          <a:off x="4420544" y="887708"/>
          <a:ext cx="1767417" cy="475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825"/>
              </a:lnTo>
              <a:lnTo>
                <a:pt x="1767417" y="338825"/>
              </a:lnTo>
              <a:lnTo>
                <a:pt x="1767417" y="4759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E9182-BDD7-4621-8A5D-E05CE603AD1D}">
      <dsp:nvSpPr>
        <dsp:cNvPr id="0" name=""/>
        <dsp:cNvSpPr/>
      </dsp:nvSpPr>
      <dsp:spPr>
        <a:xfrm>
          <a:off x="4607566" y="2107368"/>
          <a:ext cx="137141" cy="1114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4740"/>
              </a:lnTo>
              <a:lnTo>
                <a:pt x="137141" y="11147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8B82B-4AF2-438C-B145-C07B91D7511C}">
      <dsp:nvSpPr>
        <dsp:cNvPr id="0" name=""/>
        <dsp:cNvSpPr/>
      </dsp:nvSpPr>
      <dsp:spPr>
        <a:xfrm>
          <a:off x="4607566" y="2107368"/>
          <a:ext cx="144965" cy="451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405"/>
              </a:lnTo>
              <a:lnTo>
                <a:pt x="144965" y="45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D8C36-54E5-49B9-88EE-A40550DC1D2D}">
      <dsp:nvSpPr>
        <dsp:cNvPr id="0" name=""/>
        <dsp:cNvSpPr/>
      </dsp:nvSpPr>
      <dsp:spPr>
        <a:xfrm>
          <a:off x="4420544" y="887708"/>
          <a:ext cx="187022" cy="475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825"/>
              </a:lnTo>
              <a:lnTo>
                <a:pt x="187022" y="338825"/>
              </a:lnTo>
              <a:lnTo>
                <a:pt x="187022" y="4759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68D0B-2B21-410B-B931-40C3D4299064}">
      <dsp:nvSpPr>
        <dsp:cNvPr id="0" name=""/>
        <dsp:cNvSpPr/>
      </dsp:nvSpPr>
      <dsp:spPr>
        <a:xfrm>
          <a:off x="1446776" y="2107368"/>
          <a:ext cx="137141" cy="1114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4740"/>
              </a:lnTo>
              <a:lnTo>
                <a:pt x="137141" y="11147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E0FB4-7B0D-488A-9505-CEF4C994E077}">
      <dsp:nvSpPr>
        <dsp:cNvPr id="0" name=""/>
        <dsp:cNvSpPr/>
      </dsp:nvSpPr>
      <dsp:spPr>
        <a:xfrm>
          <a:off x="1446776" y="2107368"/>
          <a:ext cx="137402" cy="451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405"/>
              </a:lnTo>
              <a:lnTo>
                <a:pt x="137402" y="45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7C510-187E-4690-95E2-9C489BD9D7D2}">
      <dsp:nvSpPr>
        <dsp:cNvPr id="0" name=""/>
        <dsp:cNvSpPr/>
      </dsp:nvSpPr>
      <dsp:spPr>
        <a:xfrm>
          <a:off x="1446776" y="887708"/>
          <a:ext cx="2973768" cy="475966"/>
        </a:xfrm>
        <a:custGeom>
          <a:avLst/>
          <a:gdLst/>
          <a:ahLst/>
          <a:cxnLst/>
          <a:rect l="0" t="0" r="0" b="0"/>
          <a:pathLst>
            <a:path>
              <a:moveTo>
                <a:pt x="2973768" y="0"/>
              </a:moveTo>
              <a:lnTo>
                <a:pt x="2973768" y="338825"/>
              </a:lnTo>
              <a:lnTo>
                <a:pt x="0" y="338825"/>
              </a:lnTo>
              <a:lnTo>
                <a:pt x="0" y="4759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E6C3A-07F1-4FB2-B0D2-21320F88E6A1}">
      <dsp:nvSpPr>
        <dsp:cNvPr id="0" name=""/>
        <dsp:cNvSpPr/>
      </dsp:nvSpPr>
      <dsp:spPr>
        <a:xfrm>
          <a:off x="3672403" y="144014"/>
          <a:ext cx="1496281" cy="7436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Marketinški potpredsjednik</a:t>
          </a:r>
          <a:endParaRPr lang="hr-HR" sz="1600" b="1" kern="1200" dirty="0">
            <a:latin typeface="Candara" pitchFamily="34" charset="0"/>
          </a:endParaRPr>
        </a:p>
      </dsp:txBody>
      <dsp:txXfrm>
        <a:off x="3672403" y="144014"/>
        <a:ext cx="1496281" cy="743693"/>
      </dsp:txXfrm>
    </dsp:sp>
    <dsp:sp modelId="{1E06807C-6F52-4D6F-989E-8C039DF03847}">
      <dsp:nvSpPr>
        <dsp:cNvPr id="0" name=""/>
        <dsp:cNvSpPr/>
      </dsp:nvSpPr>
      <dsp:spPr>
        <a:xfrm>
          <a:off x="793720" y="1363675"/>
          <a:ext cx="1306111" cy="7436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kategoriju proizvoda “A”</a:t>
          </a:r>
          <a:endParaRPr lang="hr-HR" sz="1600" kern="1200" dirty="0">
            <a:latin typeface="Candara" pitchFamily="34" charset="0"/>
          </a:endParaRPr>
        </a:p>
      </dsp:txBody>
      <dsp:txXfrm>
        <a:off x="793720" y="1363675"/>
        <a:ext cx="1306111" cy="743693"/>
      </dsp:txXfrm>
    </dsp:sp>
    <dsp:sp modelId="{1BE386EA-E6E5-4414-8989-A7132843035C}">
      <dsp:nvSpPr>
        <dsp:cNvPr id="0" name=""/>
        <dsp:cNvSpPr/>
      </dsp:nvSpPr>
      <dsp:spPr>
        <a:xfrm>
          <a:off x="1584179" y="2232246"/>
          <a:ext cx="1306111" cy="6530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marku “A1”</a:t>
          </a:r>
          <a:endParaRPr lang="hr-HR" sz="1600" b="1" kern="1200" dirty="0">
            <a:latin typeface="Candara" pitchFamily="34" charset="0"/>
          </a:endParaRPr>
        </a:p>
      </dsp:txBody>
      <dsp:txXfrm>
        <a:off x="1584179" y="2232246"/>
        <a:ext cx="1306111" cy="653055"/>
      </dsp:txXfrm>
    </dsp:sp>
    <dsp:sp modelId="{B13D1FB4-457D-493A-91D0-E6EEDD8BA18E}">
      <dsp:nvSpPr>
        <dsp:cNvPr id="0" name=""/>
        <dsp:cNvSpPr/>
      </dsp:nvSpPr>
      <dsp:spPr>
        <a:xfrm>
          <a:off x="1583917" y="2895581"/>
          <a:ext cx="1306111" cy="6530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marku “A2”</a:t>
          </a:r>
          <a:endParaRPr lang="hr-HR" sz="1600" kern="1200" dirty="0"/>
        </a:p>
      </dsp:txBody>
      <dsp:txXfrm>
        <a:off x="1583917" y="2895581"/>
        <a:ext cx="1306111" cy="653055"/>
      </dsp:txXfrm>
    </dsp:sp>
    <dsp:sp modelId="{F97D1973-B255-4B1B-87C3-759DEDC0BF66}">
      <dsp:nvSpPr>
        <dsp:cNvPr id="0" name=""/>
        <dsp:cNvSpPr/>
      </dsp:nvSpPr>
      <dsp:spPr>
        <a:xfrm>
          <a:off x="3954510" y="1363675"/>
          <a:ext cx="1306111" cy="7436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kategoriju proizvoda “B”</a:t>
          </a:r>
          <a:endParaRPr lang="hr-HR" sz="1600" b="1" kern="1200" dirty="0">
            <a:latin typeface="Candara" pitchFamily="34" charset="0"/>
          </a:endParaRPr>
        </a:p>
      </dsp:txBody>
      <dsp:txXfrm>
        <a:off x="3954510" y="1363675"/>
        <a:ext cx="1306111" cy="743693"/>
      </dsp:txXfrm>
    </dsp:sp>
    <dsp:sp modelId="{18FC9A9B-A348-4FEF-B77B-9AD4175C84BC}">
      <dsp:nvSpPr>
        <dsp:cNvPr id="0" name=""/>
        <dsp:cNvSpPr/>
      </dsp:nvSpPr>
      <dsp:spPr>
        <a:xfrm>
          <a:off x="4752532" y="2232246"/>
          <a:ext cx="1306111" cy="6530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marku “B1”</a:t>
          </a:r>
          <a:endParaRPr lang="hr-HR" sz="1600" kern="1200" dirty="0"/>
        </a:p>
      </dsp:txBody>
      <dsp:txXfrm>
        <a:off x="4752532" y="2232246"/>
        <a:ext cx="1306111" cy="653055"/>
      </dsp:txXfrm>
    </dsp:sp>
    <dsp:sp modelId="{F3942758-C3B4-4F09-9FB7-A33273592D8A}">
      <dsp:nvSpPr>
        <dsp:cNvPr id="0" name=""/>
        <dsp:cNvSpPr/>
      </dsp:nvSpPr>
      <dsp:spPr>
        <a:xfrm>
          <a:off x="4744708" y="2895581"/>
          <a:ext cx="1306111" cy="6530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marku “B2”</a:t>
          </a:r>
          <a:endParaRPr lang="hr-HR" sz="1600" kern="1200" dirty="0"/>
        </a:p>
      </dsp:txBody>
      <dsp:txXfrm>
        <a:off x="4744708" y="2895581"/>
        <a:ext cx="1306111" cy="653055"/>
      </dsp:txXfrm>
    </dsp:sp>
    <dsp:sp modelId="{677EF60C-9910-4BEE-9A36-051212FCA8E6}">
      <dsp:nvSpPr>
        <dsp:cNvPr id="0" name=""/>
        <dsp:cNvSpPr/>
      </dsp:nvSpPr>
      <dsp:spPr>
        <a:xfrm>
          <a:off x="5534906" y="1363675"/>
          <a:ext cx="1306111" cy="7436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istraživanje tržišta</a:t>
          </a:r>
          <a:endParaRPr lang="hr-HR" sz="1600" b="1" kern="1200" dirty="0">
            <a:latin typeface="Candara" pitchFamily="34" charset="0"/>
          </a:endParaRPr>
        </a:p>
      </dsp:txBody>
      <dsp:txXfrm>
        <a:off x="5534906" y="1363675"/>
        <a:ext cx="1306111" cy="743693"/>
      </dsp:txXfrm>
    </dsp:sp>
    <dsp:sp modelId="{36F292EE-40D8-43BE-914B-9B0E102058E0}">
      <dsp:nvSpPr>
        <dsp:cNvPr id="0" name=""/>
        <dsp:cNvSpPr/>
      </dsp:nvSpPr>
      <dsp:spPr>
        <a:xfrm>
          <a:off x="7115301" y="1363675"/>
          <a:ext cx="1306111" cy="7436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oglašavanje</a:t>
          </a:r>
          <a:endParaRPr lang="hr-HR" sz="1600" b="1" kern="1200" dirty="0">
            <a:latin typeface="Candara" pitchFamily="34" charset="0"/>
          </a:endParaRPr>
        </a:p>
      </dsp:txBody>
      <dsp:txXfrm>
        <a:off x="7115301" y="1363675"/>
        <a:ext cx="1306111" cy="74369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08E9F-2414-48D8-98EA-A808F734351E}">
      <dsp:nvSpPr>
        <dsp:cNvPr id="0" name=""/>
        <dsp:cNvSpPr/>
      </dsp:nvSpPr>
      <dsp:spPr>
        <a:xfrm>
          <a:off x="4837387" y="929831"/>
          <a:ext cx="2944508" cy="357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80"/>
              </a:lnTo>
              <a:lnTo>
                <a:pt x="2944508" y="185580"/>
              </a:lnTo>
              <a:lnTo>
                <a:pt x="2944508" y="357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6F000-8FF8-4C83-8F23-2B9C0CC0AF13}">
      <dsp:nvSpPr>
        <dsp:cNvPr id="0" name=""/>
        <dsp:cNvSpPr/>
      </dsp:nvSpPr>
      <dsp:spPr>
        <a:xfrm>
          <a:off x="4837387" y="929831"/>
          <a:ext cx="1221480" cy="357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80"/>
              </a:lnTo>
              <a:lnTo>
                <a:pt x="1221480" y="185580"/>
              </a:lnTo>
              <a:lnTo>
                <a:pt x="1221480" y="357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D8C36-54E5-49B9-88EE-A40550DC1D2D}">
      <dsp:nvSpPr>
        <dsp:cNvPr id="0" name=""/>
        <dsp:cNvSpPr/>
      </dsp:nvSpPr>
      <dsp:spPr>
        <a:xfrm>
          <a:off x="4344902" y="929831"/>
          <a:ext cx="492485" cy="366314"/>
        </a:xfrm>
        <a:custGeom>
          <a:avLst/>
          <a:gdLst/>
          <a:ahLst/>
          <a:cxnLst/>
          <a:rect l="0" t="0" r="0" b="0"/>
          <a:pathLst>
            <a:path>
              <a:moveTo>
                <a:pt x="492485" y="0"/>
              </a:moveTo>
              <a:lnTo>
                <a:pt x="492485" y="194847"/>
              </a:lnTo>
              <a:lnTo>
                <a:pt x="0" y="194847"/>
              </a:lnTo>
              <a:lnTo>
                <a:pt x="0" y="366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68D0B-2B21-410B-B931-40C3D4299064}">
      <dsp:nvSpPr>
        <dsp:cNvPr id="0" name=""/>
        <dsp:cNvSpPr/>
      </dsp:nvSpPr>
      <dsp:spPr>
        <a:xfrm>
          <a:off x="2546563" y="2225977"/>
          <a:ext cx="91440" cy="1782674"/>
        </a:xfrm>
        <a:custGeom>
          <a:avLst/>
          <a:gdLst/>
          <a:ahLst/>
          <a:cxnLst/>
          <a:rect l="0" t="0" r="0" b="0"/>
          <a:pathLst>
            <a:path>
              <a:moveTo>
                <a:pt x="70149" y="0"/>
              </a:moveTo>
              <a:lnTo>
                <a:pt x="45720" y="17826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E0FB4-7B0D-488A-9505-CEF4C994E077}">
      <dsp:nvSpPr>
        <dsp:cNvPr id="0" name=""/>
        <dsp:cNvSpPr/>
      </dsp:nvSpPr>
      <dsp:spPr>
        <a:xfrm>
          <a:off x="2616713" y="2225977"/>
          <a:ext cx="623649" cy="630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548"/>
              </a:lnTo>
              <a:lnTo>
                <a:pt x="623649" y="6305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B0AD9-860E-484E-8711-5BF467D976A1}">
      <dsp:nvSpPr>
        <dsp:cNvPr id="0" name=""/>
        <dsp:cNvSpPr/>
      </dsp:nvSpPr>
      <dsp:spPr>
        <a:xfrm>
          <a:off x="1701995" y="2225977"/>
          <a:ext cx="914717" cy="630548"/>
        </a:xfrm>
        <a:custGeom>
          <a:avLst/>
          <a:gdLst/>
          <a:ahLst/>
          <a:cxnLst/>
          <a:rect l="0" t="0" r="0" b="0"/>
          <a:pathLst>
            <a:path>
              <a:moveTo>
                <a:pt x="914717" y="0"/>
              </a:moveTo>
              <a:lnTo>
                <a:pt x="914717" y="630548"/>
              </a:lnTo>
              <a:lnTo>
                <a:pt x="0" y="6305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7C510-187E-4690-95E2-9C489BD9D7D2}">
      <dsp:nvSpPr>
        <dsp:cNvPr id="0" name=""/>
        <dsp:cNvSpPr/>
      </dsp:nvSpPr>
      <dsp:spPr>
        <a:xfrm>
          <a:off x="2616713" y="929831"/>
          <a:ext cx="2220673" cy="366314"/>
        </a:xfrm>
        <a:custGeom>
          <a:avLst/>
          <a:gdLst/>
          <a:ahLst/>
          <a:cxnLst/>
          <a:rect l="0" t="0" r="0" b="0"/>
          <a:pathLst>
            <a:path>
              <a:moveTo>
                <a:pt x="2220673" y="0"/>
              </a:moveTo>
              <a:lnTo>
                <a:pt x="2220673" y="194847"/>
              </a:lnTo>
              <a:lnTo>
                <a:pt x="0" y="194847"/>
              </a:lnTo>
              <a:lnTo>
                <a:pt x="0" y="366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E6C3A-07F1-4FB2-B0D2-21320F88E6A1}">
      <dsp:nvSpPr>
        <dsp:cNvPr id="0" name=""/>
        <dsp:cNvSpPr/>
      </dsp:nvSpPr>
      <dsp:spPr>
        <a:xfrm>
          <a:off x="3901995" y="0"/>
          <a:ext cx="1870783" cy="92983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Marketinški potpredsjednik</a:t>
          </a:r>
          <a:endParaRPr lang="hr-HR" sz="1600" b="1" kern="1200" dirty="0">
            <a:latin typeface="Candara" pitchFamily="34" charset="0"/>
          </a:endParaRPr>
        </a:p>
      </dsp:txBody>
      <dsp:txXfrm>
        <a:off x="3901995" y="0"/>
        <a:ext cx="1870783" cy="929831"/>
      </dsp:txXfrm>
    </dsp:sp>
    <dsp:sp modelId="{1E06807C-6F52-4D6F-989E-8C039DF03847}">
      <dsp:nvSpPr>
        <dsp:cNvPr id="0" name=""/>
        <dsp:cNvSpPr/>
      </dsp:nvSpPr>
      <dsp:spPr>
        <a:xfrm>
          <a:off x="1800205" y="1296145"/>
          <a:ext cx="1633016" cy="92983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Upravljanje tržištima</a:t>
          </a:r>
          <a:endParaRPr lang="hr-HR" sz="1600" kern="1200" dirty="0">
            <a:latin typeface="Candara" pitchFamily="34" charset="0"/>
          </a:endParaRPr>
        </a:p>
      </dsp:txBody>
      <dsp:txXfrm>
        <a:off x="1800205" y="1296145"/>
        <a:ext cx="1633016" cy="929831"/>
      </dsp:txXfrm>
    </dsp:sp>
    <dsp:sp modelId="{C620A8DC-FCDF-410E-A61F-2EF33938945C}">
      <dsp:nvSpPr>
        <dsp:cNvPr id="0" name=""/>
        <dsp:cNvSpPr/>
      </dsp:nvSpPr>
      <dsp:spPr>
        <a:xfrm>
          <a:off x="68979" y="2448271"/>
          <a:ext cx="1633016" cy="8165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i="0" kern="1200" dirty="0" smtClean="0">
              <a:latin typeface="Candara" pitchFamily="34" charset="0"/>
            </a:rPr>
            <a:t>Tržište krajnje potrošnje</a:t>
          </a:r>
          <a:endParaRPr lang="hr-HR" sz="1600" b="1" i="0" kern="1200" dirty="0">
            <a:latin typeface="Candara" pitchFamily="34" charset="0"/>
          </a:endParaRPr>
        </a:p>
      </dsp:txBody>
      <dsp:txXfrm>
        <a:off x="68979" y="2448271"/>
        <a:ext cx="1633016" cy="816508"/>
      </dsp:txXfrm>
    </dsp:sp>
    <dsp:sp modelId="{1BE386EA-E6E5-4414-8989-A7132843035C}">
      <dsp:nvSpPr>
        <dsp:cNvPr id="0" name=""/>
        <dsp:cNvSpPr/>
      </dsp:nvSpPr>
      <dsp:spPr>
        <a:xfrm>
          <a:off x="3240362" y="2448271"/>
          <a:ext cx="1633016" cy="8165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Vlade</a:t>
          </a:r>
          <a:endParaRPr lang="hr-HR" sz="1600" b="1" kern="1200" dirty="0">
            <a:latin typeface="Candara" pitchFamily="34" charset="0"/>
          </a:endParaRPr>
        </a:p>
      </dsp:txBody>
      <dsp:txXfrm>
        <a:off x="3240362" y="2448271"/>
        <a:ext cx="1633016" cy="816508"/>
      </dsp:txXfrm>
    </dsp:sp>
    <dsp:sp modelId="{B13D1FB4-457D-493A-91D0-E6EEDD8BA18E}">
      <dsp:nvSpPr>
        <dsp:cNvPr id="0" name=""/>
        <dsp:cNvSpPr/>
      </dsp:nvSpPr>
      <dsp:spPr>
        <a:xfrm>
          <a:off x="2592283" y="3600397"/>
          <a:ext cx="1633016" cy="8165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Tržište poslovne potrošnje</a:t>
          </a:r>
          <a:endParaRPr lang="hr-HR" sz="1600" kern="1200" dirty="0"/>
        </a:p>
      </dsp:txBody>
      <dsp:txXfrm>
        <a:off x="2592283" y="3600397"/>
        <a:ext cx="1633016" cy="816508"/>
      </dsp:txXfrm>
    </dsp:sp>
    <dsp:sp modelId="{F97D1973-B255-4B1B-87C3-759DEDC0BF66}">
      <dsp:nvSpPr>
        <dsp:cNvPr id="0" name=""/>
        <dsp:cNvSpPr/>
      </dsp:nvSpPr>
      <dsp:spPr>
        <a:xfrm>
          <a:off x="3528394" y="1296145"/>
          <a:ext cx="1633016" cy="92983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Istraživanje tržišta</a:t>
          </a:r>
          <a:endParaRPr lang="hr-HR" sz="1600" b="1" kern="1200" dirty="0">
            <a:latin typeface="Candara" pitchFamily="34" charset="0"/>
          </a:endParaRPr>
        </a:p>
      </dsp:txBody>
      <dsp:txXfrm>
        <a:off x="3528394" y="1296145"/>
        <a:ext cx="1633016" cy="929831"/>
      </dsp:txXfrm>
    </dsp:sp>
    <dsp:sp modelId="{677EF60C-9910-4BEE-9A36-051212FCA8E6}">
      <dsp:nvSpPr>
        <dsp:cNvPr id="0" name=""/>
        <dsp:cNvSpPr/>
      </dsp:nvSpPr>
      <dsp:spPr>
        <a:xfrm>
          <a:off x="5242359" y="1286878"/>
          <a:ext cx="1633016" cy="92983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Razvoj novih proizvoda</a:t>
          </a:r>
          <a:endParaRPr lang="hr-HR" sz="1600" b="1" kern="1200" dirty="0">
            <a:latin typeface="Candara" pitchFamily="34" charset="0"/>
          </a:endParaRPr>
        </a:p>
      </dsp:txBody>
      <dsp:txXfrm>
        <a:off x="5242359" y="1286878"/>
        <a:ext cx="1633016" cy="929831"/>
      </dsp:txXfrm>
    </dsp:sp>
    <dsp:sp modelId="{36F292EE-40D8-43BE-914B-9B0E102058E0}">
      <dsp:nvSpPr>
        <dsp:cNvPr id="0" name=""/>
        <dsp:cNvSpPr/>
      </dsp:nvSpPr>
      <dsp:spPr>
        <a:xfrm>
          <a:off x="6965387" y="1286878"/>
          <a:ext cx="1633016" cy="92983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Oglašavanje i unapređenje prodaje</a:t>
          </a:r>
          <a:endParaRPr lang="hr-HR" sz="1600" b="1" kern="1200" dirty="0">
            <a:latin typeface="Candara" pitchFamily="34" charset="0"/>
          </a:endParaRPr>
        </a:p>
      </dsp:txBody>
      <dsp:txXfrm>
        <a:off x="6965387" y="1286878"/>
        <a:ext cx="1633016" cy="92983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11EB3-0331-4112-8BBF-3BE2E1D471F1}">
      <dsp:nvSpPr>
        <dsp:cNvPr id="0" name=""/>
        <dsp:cNvSpPr/>
      </dsp:nvSpPr>
      <dsp:spPr>
        <a:xfrm>
          <a:off x="214573" y="1159"/>
          <a:ext cx="3037581" cy="759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ISTRAŽIVANJE</a:t>
          </a:r>
          <a:endParaRPr lang="hr-HR" sz="1800" kern="1200" dirty="0"/>
        </a:p>
      </dsp:txBody>
      <dsp:txXfrm>
        <a:off x="236815" y="23401"/>
        <a:ext cx="2993097" cy="714911"/>
      </dsp:txXfrm>
    </dsp:sp>
    <dsp:sp modelId="{604B26B2-2078-4E68-A5FC-EBFD0C343532}">
      <dsp:nvSpPr>
        <dsp:cNvPr id="0" name=""/>
        <dsp:cNvSpPr/>
      </dsp:nvSpPr>
      <dsp:spPr>
        <a:xfrm rot="5400000">
          <a:off x="1590977" y="779540"/>
          <a:ext cx="284773" cy="3417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/>
        </a:p>
      </dsp:txBody>
      <dsp:txXfrm rot="-5400000">
        <a:off x="1630845" y="808017"/>
        <a:ext cx="205037" cy="199341"/>
      </dsp:txXfrm>
    </dsp:sp>
    <dsp:sp modelId="{273C6AB3-BF07-4B2B-A7F5-E0E294075E62}">
      <dsp:nvSpPr>
        <dsp:cNvPr id="0" name=""/>
        <dsp:cNvSpPr/>
      </dsp:nvSpPr>
      <dsp:spPr>
        <a:xfrm>
          <a:off x="214573" y="1140252"/>
          <a:ext cx="3037581" cy="759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SEGMANTACIJA               ODABIR CILJNIH TRŽIŠTA POZICIONIRANJE</a:t>
          </a:r>
          <a:endParaRPr lang="hr-HR" sz="1800" kern="1200" dirty="0"/>
        </a:p>
      </dsp:txBody>
      <dsp:txXfrm>
        <a:off x="236815" y="1162494"/>
        <a:ext cx="2993097" cy="71491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11EB3-0331-4112-8BBF-3BE2E1D471F1}">
      <dsp:nvSpPr>
        <dsp:cNvPr id="0" name=""/>
        <dsp:cNvSpPr/>
      </dsp:nvSpPr>
      <dsp:spPr>
        <a:xfrm>
          <a:off x="0" y="232"/>
          <a:ext cx="3060576" cy="7601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MARKETINŠKI SPLET</a:t>
          </a:r>
          <a:endParaRPr lang="hr-HR" sz="1800" kern="1200" dirty="0"/>
        </a:p>
      </dsp:txBody>
      <dsp:txXfrm>
        <a:off x="22264" y="22496"/>
        <a:ext cx="3016048" cy="715609"/>
      </dsp:txXfrm>
    </dsp:sp>
    <dsp:sp modelId="{604B26B2-2078-4E68-A5FC-EBFD0C343532}">
      <dsp:nvSpPr>
        <dsp:cNvPr id="0" name=""/>
        <dsp:cNvSpPr/>
      </dsp:nvSpPr>
      <dsp:spPr>
        <a:xfrm rot="5400000">
          <a:off x="1387762" y="779373"/>
          <a:ext cx="285051" cy="3420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/>
        </a:p>
      </dsp:txBody>
      <dsp:txXfrm rot="-5400000">
        <a:off x="1427670" y="807878"/>
        <a:ext cx="205237" cy="199536"/>
      </dsp:txXfrm>
    </dsp:sp>
    <dsp:sp modelId="{8EDCEB34-7909-4859-808A-570091600C69}">
      <dsp:nvSpPr>
        <dsp:cNvPr id="0" name=""/>
        <dsp:cNvSpPr/>
      </dsp:nvSpPr>
      <dsp:spPr>
        <a:xfrm>
          <a:off x="0" y="1140438"/>
          <a:ext cx="3060576" cy="7601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IMPLEMENTACIJA</a:t>
          </a:r>
          <a:endParaRPr lang="hr-HR" sz="1800" kern="1200" dirty="0"/>
        </a:p>
      </dsp:txBody>
      <dsp:txXfrm>
        <a:off x="22264" y="1162702"/>
        <a:ext cx="3016048" cy="71560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11EB3-0331-4112-8BBF-3BE2E1D471F1}">
      <dsp:nvSpPr>
        <dsp:cNvPr id="0" name=""/>
        <dsp:cNvSpPr/>
      </dsp:nvSpPr>
      <dsp:spPr>
        <a:xfrm>
          <a:off x="288757" y="0"/>
          <a:ext cx="3012171" cy="79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KONTROLA</a:t>
          </a:r>
          <a:endParaRPr lang="hr-HR" sz="1800" kern="1200" dirty="0"/>
        </a:p>
      </dsp:txBody>
      <dsp:txXfrm>
        <a:off x="311956" y="23199"/>
        <a:ext cx="2965773" cy="74568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D7F1F-E901-4180-8597-2C51BA49727F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Osigurava provedbu postavljenih marketinških ciljeva</a:t>
          </a:r>
          <a:endParaRPr lang="hr-HR" sz="1900" kern="1200" dirty="0"/>
        </a:p>
      </dsp:txBody>
      <dsp:txXfrm>
        <a:off x="23861" y="23861"/>
        <a:ext cx="5362379" cy="766951"/>
      </dsp:txXfrm>
    </dsp:sp>
    <dsp:sp modelId="{A4E0657E-A5D3-4046-992B-549CB4D5467A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Osigurava prikladnost i pravovremenost marketinških aktivnosti za postizanje ciljeva</a:t>
          </a:r>
          <a:endParaRPr lang="hr-HR" sz="1900" kern="1200" dirty="0"/>
        </a:p>
      </dsp:txBody>
      <dsp:txXfrm>
        <a:off x="497063" y="951683"/>
        <a:ext cx="5286330" cy="766951"/>
      </dsp:txXfrm>
    </dsp:sp>
    <dsp:sp modelId="{EFEFB524-5E0A-4187-AABA-9D01D604B5D6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Ispituje uspješnost komunikacijske strategije</a:t>
          </a:r>
          <a:endParaRPr lang="hr-HR" sz="1900" kern="1200" dirty="0"/>
        </a:p>
      </dsp:txBody>
      <dsp:txXfrm>
        <a:off x="970265" y="1879505"/>
        <a:ext cx="5286330" cy="766951"/>
      </dsp:txXfrm>
    </dsp:sp>
    <dsp:sp modelId="{887094D6-CA03-46A7-B4B1-F4DF57CAEEA4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Pomaže u praćenju zadovoljstva kupaca</a:t>
          </a:r>
          <a:endParaRPr lang="hr-HR" sz="1900" kern="1200" dirty="0"/>
        </a:p>
      </dsp:txBody>
      <dsp:txXfrm>
        <a:off x="1443466" y="2807328"/>
        <a:ext cx="5286330" cy="766951"/>
      </dsp:txXfrm>
    </dsp:sp>
    <dsp:sp modelId="{566FCBAA-9868-468F-8752-B63B06949D82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Predlaže korektivne mjere za buduće aktivnosti i pomaže u identifikaciji odgovornosti kod neuspjeha</a:t>
          </a:r>
          <a:endParaRPr lang="hr-HR" sz="1900" kern="1200" dirty="0"/>
        </a:p>
      </dsp:txBody>
      <dsp:txXfrm>
        <a:off x="1916669" y="3735150"/>
        <a:ext cx="5286330" cy="766951"/>
      </dsp:txXfrm>
    </dsp:sp>
    <dsp:sp modelId="{2304D344-E71F-4815-9D96-B4265E9C4602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/>
        </a:p>
      </dsp:txBody>
      <dsp:txXfrm>
        <a:off x="5926400" y="595164"/>
        <a:ext cx="291245" cy="398477"/>
      </dsp:txXfrm>
    </dsp:sp>
    <dsp:sp modelId="{22F8DAE3-57B1-40B0-9B56-30C9FE0401C5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/>
        </a:p>
      </dsp:txBody>
      <dsp:txXfrm>
        <a:off x="6399602" y="1522986"/>
        <a:ext cx="291245" cy="398477"/>
      </dsp:txXfrm>
    </dsp:sp>
    <dsp:sp modelId="{0F4B3126-A68C-411C-81CD-4D3C44730F29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/>
        </a:p>
      </dsp:txBody>
      <dsp:txXfrm>
        <a:off x="6872804" y="2437231"/>
        <a:ext cx="291245" cy="398477"/>
      </dsp:txXfrm>
    </dsp:sp>
    <dsp:sp modelId="{D8F9E563-A87E-4814-8027-0B15DD13B6C7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/>
        </a:p>
      </dsp:txBody>
      <dsp:txXfrm>
        <a:off x="7346006" y="3374105"/>
        <a:ext cx="291245" cy="39847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E5638-78E7-46E1-866C-4A9E56291C10}">
      <dsp:nvSpPr>
        <dsp:cNvPr id="0" name=""/>
        <dsp:cNvSpPr/>
      </dsp:nvSpPr>
      <dsp:spPr>
        <a:xfrm>
          <a:off x="4738275" y="255817"/>
          <a:ext cx="1301840" cy="130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/>
            <a:t>1. Utvrđivanje mjerila (standarda) kontrole </a:t>
          </a:r>
          <a:endParaRPr lang="hr-HR" sz="2000" b="0" kern="1200" dirty="0"/>
        </a:p>
      </dsp:txBody>
      <dsp:txXfrm>
        <a:off x="4738275" y="255817"/>
        <a:ext cx="1301840" cy="1301840"/>
      </dsp:txXfrm>
    </dsp:sp>
    <dsp:sp modelId="{DCE9EFEA-9B45-435B-B1EE-CCEBB96D3DDC}">
      <dsp:nvSpPr>
        <dsp:cNvPr id="0" name=""/>
        <dsp:cNvSpPr/>
      </dsp:nvSpPr>
      <dsp:spPr>
        <a:xfrm>
          <a:off x="2752962" y="-962"/>
          <a:ext cx="3080775" cy="3080775"/>
        </a:xfrm>
        <a:prstGeom prst="circularArrow">
          <a:avLst>
            <a:gd name="adj1" fmla="val 8240"/>
            <a:gd name="adj2" fmla="val 575405"/>
            <a:gd name="adj3" fmla="val 2967115"/>
            <a:gd name="adj4" fmla="val 49538"/>
            <a:gd name="adj5" fmla="val 961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EA0C77-A127-41F2-A2A8-11A1BFC15160}">
      <dsp:nvSpPr>
        <dsp:cNvPr id="0" name=""/>
        <dsp:cNvSpPr/>
      </dsp:nvSpPr>
      <dsp:spPr>
        <a:xfrm>
          <a:off x="3642429" y="2153878"/>
          <a:ext cx="1301840" cy="130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/>
            <a:t>2.  Usporedba planiranih i realiziranih veličina </a:t>
          </a:r>
          <a:endParaRPr lang="hr-HR" sz="2000" b="0" kern="1200" dirty="0"/>
        </a:p>
      </dsp:txBody>
      <dsp:txXfrm>
        <a:off x="3642429" y="2153878"/>
        <a:ext cx="1301840" cy="1301840"/>
      </dsp:txXfrm>
    </dsp:sp>
    <dsp:sp modelId="{8E7269B4-8541-4190-B161-091E9115FFAC}">
      <dsp:nvSpPr>
        <dsp:cNvPr id="0" name=""/>
        <dsp:cNvSpPr/>
      </dsp:nvSpPr>
      <dsp:spPr>
        <a:xfrm>
          <a:off x="2752962" y="-962"/>
          <a:ext cx="3080775" cy="3080775"/>
        </a:xfrm>
        <a:prstGeom prst="circularArrow">
          <a:avLst>
            <a:gd name="adj1" fmla="val 8240"/>
            <a:gd name="adj2" fmla="val 575405"/>
            <a:gd name="adj3" fmla="val 10175057"/>
            <a:gd name="adj4" fmla="val 7257480"/>
            <a:gd name="adj5" fmla="val 961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6C6477-6256-4051-ABB5-491AD2E21FF0}">
      <dsp:nvSpPr>
        <dsp:cNvPr id="0" name=""/>
        <dsp:cNvSpPr/>
      </dsp:nvSpPr>
      <dsp:spPr>
        <a:xfrm>
          <a:off x="2546583" y="255817"/>
          <a:ext cx="1301840" cy="130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/>
            <a:t>3. Ispravci odstupanja </a:t>
          </a:r>
          <a:endParaRPr lang="hr-HR" sz="2000" b="0" kern="1200" dirty="0"/>
        </a:p>
      </dsp:txBody>
      <dsp:txXfrm>
        <a:off x="2546583" y="255817"/>
        <a:ext cx="1301840" cy="1301840"/>
      </dsp:txXfrm>
    </dsp:sp>
    <dsp:sp modelId="{4C5A7DA7-CCBA-4CCB-9BFC-6EB3F69E3A97}">
      <dsp:nvSpPr>
        <dsp:cNvPr id="0" name=""/>
        <dsp:cNvSpPr/>
      </dsp:nvSpPr>
      <dsp:spPr>
        <a:xfrm>
          <a:off x="2752962" y="-962"/>
          <a:ext cx="3080775" cy="3080775"/>
        </a:xfrm>
        <a:prstGeom prst="circularArrow">
          <a:avLst>
            <a:gd name="adj1" fmla="val 8240"/>
            <a:gd name="adj2" fmla="val 575405"/>
            <a:gd name="adj3" fmla="val 16859766"/>
            <a:gd name="adj4" fmla="val 14964829"/>
            <a:gd name="adj5" fmla="val 961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A9754-8D7B-4A05-B570-6F13E460B295}">
      <dsp:nvSpPr>
        <dsp:cNvPr id="0" name=""/>
        <dsp:cNvSpPr/>
      </dsp:nvSpPr>
      <dsp:spPr>
        <a:xfrm>
          <a:off x="3291839" y="0"/>
          <a:ext cx="4937760" cy="1414363"/>
        </a:xfrm>
        <a:prstGeom prst="round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100" kern="1200" dirty="0" smtClean="0"/>
            <a:t>Definiranje mjerila  za provedbu kontrole koja moraju biti lako mjerljiva, iskaziva i u vezi s postavljenim ciljevima</a:t>
          </a:r>
          <a:endParaRPr lang="hr-H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100" kern="1200" dirty="0" smtClean="0"/>
            <a:t>Npr. dobit, tržišni udio</a:t>
          </a:r>
          <a:endParaRPr lang="hr-HR" sz="2100" kern="1200" dirty="0"/>
        </a:p>
      </dsp:txBody>
      <dsp:txXfrm>
        <a:off x="3360883" y="69044"/>
        <a:ext cx="4799672" cy="1276275"/>
      </dsp:txXfrm>
    </dsp:sp>
    <dsp:sp modelId="{83037267-ED97-4703-8268-13F04307C88E}">
      <dsp:nvSpPr>
        <dsp:cNvPr id="0" name=""/>
        <dsp:cNvSpPr/>
      </dsp:nvSpPr>
      <dsp:spPr>
        <a:xfrm>
          <a:off x="0" y="0"/>
          <a:ext cx="3291840" cy="141436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1. UTVRĐIVANJE MJERILA (STANDARDA) KONTROLE</a:t>
          </a:r>
          <a:endParaRPr lang="hr-HR" sz="2400" kern="1200" dirty="0"/>
        </a:p>
      </dsp:txBody>
      <dsp:txXfrm>
        <a:off x="69044" y="69044"/>
        <a:ext cx="3153752" cy="1276275"/>
      </dsp:txXfrm>
    </dsp:sp>
    <dsp:sp modelId="{1E80A015-2478-44B0-A31B-71656A04C018}">
      <dsp:nvSpPr>
        <dsp:cNvPr id="0" name=""/>
        <dsp:cNvSpPr/>
      </dsp:nvSpPr>
      <dsp:spPr>
        <a:xfrm>
          <a:off x="3291839" y="1555799"/>
          <a:ext cx="4937760" cy="1414363"/>
        </a:xfrm>
        <a:prstGeom prst="round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100" kern="1200" dirty="0" smtClean="0"/>
            <a:t>Uspoređujemo gdje smo planirali biti i gdje jesmo</a:t>
          </a:r>
          <a:endParaRPr lang="hr-H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100" kern="1200" dirty="0" smtClean="0"/>
            <a:t>Uspoređuje se odstupaju li rezultati od planiranih</a:t>
          </a:r>
          <a:endParaRPr lang="hr-HR" sz="2100" kern="1200" dirty="0"/>
        </a:p>
      </dsp:txBody>
      <dsp:txXfrm>
        <a:off x="3360883" y="1624843"/>
        <a:ext cx="4799672" cy="1276275"/>
      </dsp:txXfrm>
    </dsp:sp>
    <dsp:sp modelId="{127E9AC2-DA4D-44A2-8414-61CA091D9AC7}">
      <dsp:nvSpPr>
        <dsp:cNvPr id="0" name=""/>
        <dsp:cNvSpPr/>
      </dsp:nvSpPr>
      <dsp:spPr>
        <a:xfrm>
          <a:off x="0" y="1555799"/>
          <a:ext cx="3291840" cy="141436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2. USPOREDBA PLANIRANIH I REALIZIRANIH VELIČINA</a:t>
          </a:r>
          <a:endParaRPr lang="hr-HR" sz="2400" kern="1200" dirty="0"/>
        </a:p>
      </dsp:txBody>
      <dsp:txXfrm>
        <a:off x="69044" y="1624843"/>
        <a:ext cx="3153752" cy="1276275"/>
      </dsp:txXfrm>
    </dsp:sp>
    <dsp:sp modelId="{30DAA9C7-305C-416C-B77E-7905C4FA3E96}">
      <dsp:nvSpPr>
        <dsp:cNvPr id="0" name=""/>
        <dsp:cNvSpPr/>
      </dsp:nvSpPr>
      <dsp:spPr>
        <a:xfrm>
          <a:off x="3291839" y="3111599"/>
          <a:ext cx="4937760" cy="1414363"/>
        </a:xfrm>
        <a:prstGeom prst="round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100" kern="1200" dirty="0" smtClean="0"/>
            <a:t>Najkritičnija faza - vrše se korekcije odstupanja elemenata marketinškog spleta, strategije ili aktivnosti</a:t>
          </a:r>
          <a:endParaRPr lang="hr-HR" sz="2100" kern="1200" dirty="0"/>
        </a:p>
      </dsp:txBody>
      <dsp:txXfrm>
        <a:off x="3360883" y="3180643"/>
        <a:ext cx="4799672" cy="1276275"/>
      </dsp:txXfrm>
    </dsp:sp>
    <dsp:sp modelId="{8CC949CA-891E-46CB-BA92-58E88CFB6FB5}">
      <dsp:nvSpPr>
        <dsp:cNvPr id="0" name=""/>
        <dsp:cNvSpPr/>
      </dsp:nvSpPr>
      <dsp:spPr>
        <a:xfrm>
          <a:off x="0" y="3111599"/>
          <a:ext cx="3291840" cy="141436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3. ISPRAVCI ODSTUPANJA</a:t>
          </a:r>
          <a:endParaRPr lang="hr-HR" sz="2400" kern="1200" dirty="0"/>
        </a:p>
      </dsp:txBody>
      <dsp:txXfrm>
        <a:off x="69044" y="3180643"/>
        <a:ext cx="3153752" cy="12762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6B584-A292-4C82-919B-77ED9CE9F74C}">
      <dsp:nvSpPr>
        <dsp:cNvPr id="0" name=""/>
        <dsp:cNvSpPr/>
      </dsp:nvSpPr>
      <dsp:spPr>
        <a:xfrm>
          <a:off x="2152" y="0"/>
          <a:ext cx="2112351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KONTROLA GODIŠNJEG PLANA</a:t>
          </a:r>
          <a:endParaRPr lang="hr-HR" sz="2100" kern="1200" dirty="0"/>
        </a:p>
      </dsp:txBody>
      <dsp:txXfrm>
        <a:off x="2152" y="0"/>
        <a:ext cx="2112351" cy="1598577"/>
      </dsp:txXfrm>
    </dsp:sp>
    <dsp:sp modelId="{E5FFDC25-0C48-4BC9-862F-5745210CC5B7}">
      <dsp:nvSpPr>
        <dsp:cNvPr id="0" name=""/>
        <dsp:cNvSpPr/>
      </dsp:nvSpPr>
      <dsp:spPr>
        <a:xfrm>
          <a:off x="213387" y="1600138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Godišnji marketinški ciljevi su standard kontrole</a:t>
          </a:r>
          <a:endParaRPr lang="hr-HR" sz="1700" kern="1200" dirty="0"/>
        </a:p>
      </dsp:txBody>
      <dsp:txXfrm>
        <a:off x="260444" y="1647195"/>
        <a:ext cx="1595767" cy="1512529"/>
      </dsp:txXfrm>
    </dsp:sp>
    <dsp:sp modelId="{48E68D0D-9F55-4981-B051-6F9F80F57BFC}">
      <dsp:nvSpPr>
        <dsp:cNvPr id="0" name=""/>
        <dsp:cNvSpPr/>
      </dsp:nvSpPr>
      <dsp:spPr>
        <a:xfrm>
          <a:off x="213387" y="3453957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Cilj je utvrditi postižu li se planirani rezultati npr. dobit, tržišni udio i sl.</a:t>
          </a:r>
          <a:endParaRPr lang="hr-HR" sz="1700" kern="1200" dirty="0"/>
        </a:p>
      </dsp:txBody>
      <dsp:txXfrm>
        <a:off x="260444" y="3501014"/>
        <a:ext cx="1595767" cy="1512529"/>
      </dsp:txXfrm>
    </dsp:sp>
    <dsp:sp modelId="{C50BFBD3-33B4-4B8D-B01A-6CB28BB0095F}">
      <dsp:nvSpPr>
        <dsp:cNvPr id="0" name=""/>
        <dsp:cNvSpPr/>
      </dsp:nvSpPr>
      <dsp:spPr>
        <a:xfrm>
          <a:off x="2272930" y="0"/>
          <a:ext cx="2112351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KONTROLA PROFITABILNOSTI</a:t>
          </a:r>
          <a:endParaRPr lang="hr-HR" sz="2100" kern="1200" dirty="0"/>
        </a:p>
      </dsp:txBody>
      <dsp:txXfrm>
        <a:off x="2272930" y="0"/>
        <a:ext cx="2112351" cy="1598577"/>
      </dsp:txXfrm>
    </dsp:sp>
    <dsp:sp modelId="{F2ECF170-CB9A-4913-B0F5-F818608257C1}">
      <dsp:nvSpPr>
        <dsp:cNvPr id="0" name=""/>
        <dsp:cNvSpPr/>
      </dsp:nvSpPr>
      <dsp:spPr>
        <a:xfrm>
          <a:off x="2484166" y="1600138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Utvrđuje je profitabilnost proizvoda, marki, segmenata kupaca i sl. </a:t>
          </a:r>
          <a:endParaRPr lang="hr-HR" sz="1700" kern="1200" dirty="0"/>
        </a:p>
      </dsp:txBody>
      <dsp:txXfrm>
        <a:off x="2531223" y="1647195"/>
        <a:ext cx="1595767" cy="1512529"/>
      </dsp:txXfrm>
    </dsp:sp>
    <dsp:sp modelId="{E409F2B3-6F67-4E6D-A7EB-A015EAD9A348}">
      <dsp:nvSpPr>
        <dsp:cNvPr id="0" name=""/>
        <dsp:cNvSpPr/>
      </dsp:nvSpPr>
      <dsp:spPr>
        <a:xfrm>
          <a:off x="2484166" y="3453957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Cilj je utvrditi gdje tvrtka ostvaruje profit, a gdje ne.</a:t>
          </a:r>
          <a:endParaRPr lang="hr-HR" sz="1700" kern="1200" dirty="0"/>
        </a:p>
      </dsp:txBody>
      <dsp:txXfrm>
        <a:off x="2531223" y="3501014"/>
        <a:ext cx="1595767" cy="1512529"/>
      </dsp:txXfrm>
    </dsp:sp>
    <dsp:sp modelId="{9ACDB79F-FA87-4415-90A0-5F314DD6BFA6}">
      <dsp:nvSpPr>
        <dsp:cNvPr id="0" name=""/>
        <dsp:cNvSpPr/>
      </dsp:nvSpPr>
      <dsp:spPr>
        <a:xfrm>
          <a:off x="4543709" y="0"/>
          <a:ext cx="2112351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KONTROLA UČINKOVITOSTI</a:t>
          </a:r>
          <a:endParaRPr lang="hr-HR" sz="2100" kern="1200" dirty="0"/>
        </a:p>
      </dsp:txBody>
      <dsp:txXfrm>
        <a:off x="4543709" y="0"/>
        <a:ext cx="2112351" cy="1598577"/>
      </dsp:txXfrm>
    </dsp:sp>
    <dsp:sp modelId="{E3D860C9-FAB2-4885-A7B0-697084A9E316}">
      <dsp:nvSpPr>
        <dsp:cNvPr id="0" name=""/>
        <dsp:cNvSpPr/>
      </dsp:nvSpPr>
      <dsp:spPr>
        <a:xfrm>
          <a:off x="4754944" y="1600138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Utvrđuje se i ocjenjuje učinkovitost trošenja i učinak marketinških rashoda</a:t>
          </a:r>
          <a:endParaRPr lang="hr-HR" sz="1700" kern="1200" dirty="0"/>
        </a:p>
      </dsp:txBody>
      <dsp:txXfrm>
        <a:off x="4802001" y="1647195"/>
        <a:ext cx="1595767" cy="1512529"/>
      </dsp:txXfrm>
    </dsp:sp>
    <dsp:sp modelId="{C4EB66CF-BE95-4D78-ACF5-A6F848720711}">
      <dsp:nvSpPr>
        <dsp:cNvPr id="0" name=""/>
        <dsp:cNvSpPr/>
      </dsp:nvSpPr>
      <dsp:spPr>
        <a:xfrm>
          <a:off x="4754944" y="3453957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Npr. rashodi vezani za oglašavanje, unapređenje prodaje ili distribuciju</a:t>
          </a:r>
          <a:endParaRPr lang="hr-HR" sz="1700" kern="1200" dirty="0"/>
        </a:p>
      </dsp:txBody>
      <dsp:txXfrm>
        <a:off x="4802001" y="3501014"/>
        <a:ext cx="1595767" cy="1512529"/>
      </dsp:txXfrm>
    </dsp:sp>
    <dsp:sp modelId="{A607E3BB-422A-48F8-B518-F995157A856C}">
      <dsp:nvSpPr>
        <dsp:cNvPr id="0" name=""/>
        <dsp:cNvSpPr/>
      </dsp:nvSpPr>
      <dsp:spPr>
        <a:xfrm>
          <a:off x="6814487" y="0"/>
          <a:ext cx="2112351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STRATEŠKA KONTROLA</a:t>
          </a:r>
          <a:endParaRPr lang="hr-HR" sz="2100" kern="1200" dirty="0"/>
        </a:p>
      </dsp:txBody>
      <dsp:txXfrm>
        <a:off x="6814487" y="0"/>
        <a:ext cx="2112351" cy="1598577"/>
      </dsp:txXfrm>
    </dsp:sp>
    <dsp:sp modelId="{4B3E86A0-A8D6-4D18-96D7-74B9F6D6D359}">
      <dsp:nvSpPr>
        <dsp:cNvPr id="0" name=""/>
        <dsp:cNvSpPr/>
      </dsp:nvSpPr>
      <dsp:spPr>
        <a:xfrm>
          <a:off x="7025722" y="1600138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Ona pomaže tvrtkama ocijeniti postavljene strategije</a:t>
          </a:r>
          <a:endParaRPr lang="hr-HR" sz="1700" kern="1200" dirty="0"/>
        </a:p>
      </dsp:txBody>
      <dsp:txXfrm>
        <a:off x="7072779" y="1647195"/>
        <a:ext cx="1595767" cy="1512529"/>
      </dsp:txXfrm>
    </dsp:sp>
    <dsp:sp modelId="{32C76D19-E088-4E62-B69C-314FB6A70757}">
      <dsp:nvSpPr>
        <dsp:cNvPr id="0" name=""/>
        <dsp:cNvSpPr/>
      </dsp:nvSpPr>
      <dsp:spPr>
        <a:xfrm>
          <a:off x="7025722" y="3453957"/>
          <a:ext cx="1689881" cy="160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Povremeno ju je potrebno provoditi</a:t>
          </a:r>
          <a:endParaRPr lang="hr-HR" sz="1700" kern="1200" dirty="0"/>
        </a:p>
      </dsp:txBody>
      <dsp:txXfrm>
        <a:off x="7072779" y="3501014"/>
        <a:ext cx="1595767" cy="1512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270BB-55EF-4371-B79E-AA42BBAA5BE2}">
      <dsp:nvSpPr>
        <dsp:cNvPr id="0" name=""/>
        <dsp:cNvSpPr/>
      </dsp:nvSpPr>
      <dsp:spPr>
        <a:xfrm>
          <a:off x="480383" y="50"/>
          <a:ext cx="3086269" cy="105967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zajednički cilj</a:t>
          </a:r>
          <a:endParaRPr lang="hr-HR" sz="2000" kern="1200" dirty="0"/>
        </a:p>
      </dsp:txBody>
      <dsp:txXfrm>
        <a:off x="532112" y="51779"/>
        <a:ext cx="2982811" cy="956216"/>
      </dsp:txXfrm>
    </dsp:sp>
    <dsp:sp modelId="{5D4F819C-5517-4DAA-9154-9C37904211D8}">
      <dsp:nvSpPr>
        <dsp:cNvPr id="0" name=""/>
        <dsp:cNvSpPr/>
      </dsp:nvSpPr>
      <dsp:spPr>
        <a:xfrm>
          <a:off x="1716212" y="1145770"/>
          <a:ext cx="614611" cy="614611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000" kern="1200"/>
        </a:p>
      </dsp:txBody>
      <dsp:txXfrm>
        <a:off x="1797679" y="1380797"/>
        <a:ext cx="451677" cy="144557"/>
      </dsp:txXfrm>
    </dsp:sp>
    <dsp:sp modelId="{C7A9D0A7-9E75-463B-B596-CF2EBF27ED27}">
      <dsp:nvSpPr>
        <dsp:cNvPr id="0" name=""/>
        <dsp:cNvSpPr/>
      </dsp:nvSpPr>
      <dsp:spPr>
        <a:xfrm>
          <a:off x="480383" y="1846426"/>
          <a:ext cx="3086269" cy="105967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/>
            <a:t>skladnost materijalnih sredstava i ljudskog kadra</a:t>
          </a:r>
          <a:endParaRPr lang="hr-HR" sz="2000" b="0" kern="1200" dirty="0"/>
        </a:p>
      </dsp:txBody>
      <dsp:txXfrm>
        <a:off x="532112" y="1898155"/>
        <a:ext cx="2982811" cy="956216"/>
      </dsp:txXfrm>
    </dsp:sp>
    <dsp:sp modelId="{982B99BC-B06F-4078-88A8-6403D3960DD3}">
      <dsp:nvSpPr>
        <dsp:cNvPr id="0" name=""/>
        <dsp:cNvSpPr/>
      </dsp:nvSpPr>
      <dsp:spPr>
        <a:xfrm>
          <a:off x="1716212" y="2992146"/>
          <a:ext cx="614611" cy="614611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000" kern="1200"/>
        </a:p>
      </dsp:txBody>
      <dsp:txXfrm>
        <a:off x="1797679" y="3227173"/>
        <a:ext cx="451677" cy="144557"/>
      </dsp:txXfrm>
    </dsp:sp>
    <dsp:sp modelId="{2A53A1EF-8FA2-4254-9CF4-A4ED7864EFEC}">
      <dsp:nvSpPr>
        <dsp:cNvPr id="0" name=""/>
        <dsp:cNvSpPr/>
      </dsp:nvSpPr>
      <dsp:spPr>
        <a:xfrm>
          <a:off x="480383" y="3692803"/>
          <a:ext cx="3086269" cy="105967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/>
            <a:t>minimiziranje napora </a:t>
          </a:r>
          <a:endParaRPr lang="hr-HR" sz="2000" b="0" kern="1200" dirty="0"/>
        </a:p>
      </dsp:txBody>
      <dsp:txXfrm>
        <a:off x="532112" y="3744532"/>
        <a:ext cx="2982811" cy="956216"/>
      </dsp:txXfrm>
    </dsp:sp>
    <dsp:sp modelId="{D6E19B8C-1AC0-478F-9DD2-A52E2C693C63}">
      <dsp:nvSpPr>
        <dsp:cNvPr id="0" name=""/>
        <dsp:cNvSpPr/>
      </dsp:nvSpPr>
      <dsp:spPr>
        <a:xfrm>
          <a:off x="3725603" y="2179164"/>
          <a:ext cx="336976" cy="3941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/>
        </a:p>
      </dsp:txBody>
      <dsp:txXfrm>
        <a:off x="3725603" y="2258004"/>
        <a:ext cx="235883" cy="236518"/>
      </dsp:txXfrm>
    </dsp:sp>
    <dsp:sp modelId="{BCEE7B9F-A0BF-498C-9AAC-F04B9DA53B45}">
      <dsp:nvSpPr>
        <dsp:cNvPr id="0" name=""/>
        <dsp:cNvSpPr/>
      </dsp:nvSpPr>
      <dsp:spPr>
        <a:xfrm>
          <a:off x="4202457" y="1316589"/>
          <a:ext cx="3166031" cy="211934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/>
            <a:t>OBILJEŽJA ORGANIZACIJE</a:t>
          </a:r>
          <a:endParaRPr lang="hr-HR" sz="2000" b="0" kern="1200" dirty="0"/>
        </a:p>
      </dsp:txBody>
      <dsp:txXfrm>
        <a:off x="4305915" y="1420047"/>
        <a:ext cx="2959115" cy="1912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0D035-025B-4A03-88B9-C471D8E939CE}">
      <dsp:nvSpPr>
        <dsp:cNvPr id="0" name=""/>
        <dsp:cNvSpPr/>
      </dsp:nvSpPr>
      <dsp:spPr>
        <a:xfrm>
          <a:off x="2890665" y="432045"/>
          <a:ext cx="2448269" cy="2260852"/>
        </a:xfrm>
        <a:prstGeom prst="ellipse">
          <a:avLst/>
        </a:prstGeom>
        <a:solidFill>
          <a:srgbClr val="F6E1F5"/>
        </a:solidFill>
        <a:ln>
          <a:solidFill>
            <a:srgbClr val="F5E0F4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ORGANIZACIJA</a:t>
          </a:r>
          <a:endParaRPr lang="hr-HR" sz="1900" kern="1200" dirty="0"/>
        </a:p>
      </dsp:txBody>
      <dsp:txXfrm>
        <a:off x="3249206" y="763139"/>
        <a:ext cx="1731187" cy="1598664"/>
      </dsp:txXfrm>
    </dsp:sp>
    <dsp:sp modelId="{0D6EB4B5-68D1-4F02-9D64-84305F97DC93}">
      <dsp:nvSpPr>
        <dsp:cNvPr id="0" name=""/>
        <dsp:cNvSpPr/>
      </dsp:nvSpPr>
      <dsp:spPr>
        <a:xfrm rot="10779426">
          <a:off x="2196338" y="1432787"/>
          <a:ext cx="490681" cy="279396"/>
        </a:xfrm>
        <a:prstGeom prst="lef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 rot="10800000">
        <a:off x="2280156" y="1488415"/>
        <a:ext cx="406862" cy="167638"/>
      </dsp:txXfrm>
    </dsp:sp>
    <dsp:sp modelId="{6802558A-1DFB-4591-84A5-25B651807C1C}">
      <dsp:nvSpPr>
        <dsp:cNvPr id="0" name=""/>
        <dsp:cNvSpPr/>
      </dsp:nvSpPr>
      <dsp:spPr>
        <a:xfrm>
          <a:off x="525834" y="898480"/>
          <a:ext cx="1439072" cy="13623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Vanjski čimbenici</a:t>
          </a:r>
          <a:endParaRPr lang="hr-HR" sz="1900" kern="1200" dirty="0"/>
        </a:p>
      </dsp:txBody>
      <dsp:txXfrm>
        <a:off x="736581" y="1097988"/>
        <a:ext cx="1017578" cy="963313"/>
      </dsp:txXfrm>
    </dsp:sp>
    <dsp:sp modelId="{3DCF9127-8D67-4C35-8FE4-A77635F5F387}">
      <dsp:nvSpPr>
        <dsp:cNvPr id="0" name=""/>
        <dsp:cNvSpPr/>
      </dsp:nvSpPr>
      <dsp:spPr>
        <a:xfrm rot="19494">
          <a:off x="5579056" y="1432717"/>
          <a:ext cx="578550" cy="279396"/>
        </a:xfrm>
        <a:prstGeom prst="lef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5579057" y="1488358"/>
        <a:ext cx="494731" cy="167638"/>
      </dsp:txXfrm>
    </dsp:sp>
    <dsp:sp modelId="{883E1C0E-3290-44A7-9BB1-9B422D4F3C3E}">
      <dsp:nvSpPr>
        <dsp:cNvPr id="0" name=""/>
        <dsp:cNvSpPr/>
      </dsp:nvSpPr>
      <dsp:spPr>
        <a:xfrm>
          <a:off x="6430485" y="898519"/>
          <a:ext cx="1439072" cy="13623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Unutarnji čimbenici</a:t>
          </a:r>
          <a:endParaRPr lang="hr-HR" sz="1900" kern="1200" dirty="0"/>
        </a:p>
      </dsp:txBody>
      <dsp:txXfrm>
        <a:off x="6641232" y="1098027"/>
        <a:ext cx="1017578" cy="9633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94DE9-5E3E-4275-90C6-DB52BCEC122C}">
      <dsp:nvSpPr>
        <dsp:cNvPr id="0" name=""/>
        <dsp:cNvSpPr/>
      </dsp:nvSpPr>
      <dsp:spPr>
        <a:xfrm>
          <a:off x="4149" y="0"/>
          <a:ext cx="3991790" cy="50691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200" kern="1200" dirty="0" smtClean="0"/>
            <a:t>UNUTARNJI ČIMBENICI</a:t>
          </a:r>
          <a:endParaRPr lang="hr-HR" sz="4200" kern="1200" dirty="0"/>
        </a:p>
      </dsp:txBody>
      <dsp:txXfrm>
        <a:off x="4149" y="0"/>
        <a:ext cx="3991790" cy="1520748"/>
      </dsp:txXfrm>
    </dsp:sp>
    <dsp:sp modelId="{348EDEEA-BE45-478C-A7CF-F29E60FD37EC}">
      <dsp:nvSpPr>
        <dsp:cNvPr id="0" name=""/>
        <dsp:cNvSpPr/>
      </dsp:nvSpPr>
      <dsp:spPr>
        <a:xfrm>
          <a:off x="403328" y="1523841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Ciljevi i strategija poduzeća</a:t>
          </a:r>
          <a:endParaRPr lang="hr-HR" sz="2100" kern="1200" dirty="0"/>
        </a:p>
      </dsp:txBody>
      <dsp:txXfrm>
        <a:off x="415485" y="1535998"/>
        <a:ext cx="3169118" cy="390772"/>
      </dsp:txXfrm>
    </dsp:sp>
    <dsp:sp modelId="{3FB0BF15-5E05-4859-8B60-31CCCD20BF55}">
      <dsp:nvSpPr>
        <dsp:cNvPr id="0" name=""/>
        <dsp:cNvSpPr/>
      </dsp:nvSpPr>
      <dsp:spPr>
        <a:xfrm>
          <a:off x="403328" y="2002788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Tehnologija </a:t>
          </a:r>
          <a:endParaRPr lang="hr-HR" sz="2100" kern="1200" dirty="0"/>
        </a:p>
      </dsp:txBody>
      <dsp:txXfrm>
        <a:off x="415485" y="2014945"/>
        <a:ext cx="3169118" cy="390772"/>
      </dsp:txXfrm>
    </dsp:sp>
    <dsp:sp modelId="{39DE11F1-1229-4FF4-91ED-FEB07B20DC2B}">
      <dsp:nvSpPr>
        <dsp:cNvPr id="0" name=""/>
        <dsp:cNvSpPr/>
      </dsp:nvSpPr>
      <dsp:spPr>
        <a:xfrm>
          <a:off x="403328" y="2481734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Zadatci </a:t>
          </a:r>
          <a:endParaRPr lang="hr-HR" sz="2100" kern="1200" dirty="0"/>
        </a:p>
      </dsp:txBody>
      <dsp:txXfrm>
        <a:off x="415485" y="2493891"/>
        <a:ext cx="3169118" cy="390772"/>
      </dsp:txXfrm>
    </dsp:sp>
    <dsp:sp modelId="{AF13FAB2-DE82-4146-A0D6-1214CE61047B}">
      <dsp:nvSpPr>
        <dsp:cNvPr id="0" name=""/>
        <dsp:cNvSpPr/>
      </dsp:nvSpPr>
      <dsp:spPr>
        <a:xfrm>
          <a:off x="403328" y="2960681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Ljudski resursi </a:t>
          </a:r>
          <a:endParaRPr lang="hr-HR" sz="2100" kern="1200" dirty="0"/>
        </a:p>
      </dsp:txBody>
      <dsp:txXfrm>
        <a:off x="415485" y="2972838"/>
        <a:ext cx="3169118" cy="390772"/>
      </dsp:txXfrm>
    </dsp:sp>
    <dsp:sp modelId="{6F582978-B8BB-4444-82F7-6C49B38488F7}">
      <dsp:nvSpPr>
        <dsp:cNvPr id="0" name=""/>
        <dsp:cNvSpPr/>
      </dsp:nvSpPr>
      <dsp:spPr>
        <a:xfrm>
          <a:off x="403328" y="3439628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Veličina poduzeća</a:t>
          </a:r>
          <a:endParaRPr lang="hr-HR" sz="2100" kern="1200" dirty="0"/>
        </a:p>
      </dsp:txBody>
      <dsp:txXfrm>
        <a:off x="415485" y="3451785"/>
        <a:ext cx="3169118" cy="390772"/>
      </dsp:txXfrm>
    </dsp:sp>
    <dsp:sp modelId="{0DA70E9E-53F2-4223-AF1B-D37E316FBD3B}">
      <dsp:nvSpPr>
        <dsp:cNvPr id="0" name=""/>
        <dsp:cNvSpPr/>
      </dsp:nvSpPr>
      <dsp:spPr>
        <a:xfrm>
          <a:off x="403328" y="3918574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Proizvod </a:t>
          </a:r>
          <a:endParaRPr lang="hr-HR" sz="2100" kern="1200" dirty="0"/>
        </a:p>
      </dsp:txBody>
      <dsp:txXfrm>
        <a:off x="415485" y="3930731"/>
        <a:ext cx="3169118" cy="390772"/>
      </dsp:txXfrm>
    </dsp:sp>
    <dsp:sp modelId="{9297465A-1522-4454-8CD6-80619E08ED4F}">
      <dsp:nvSpPr>
        <dsp:cNvPr id="0" name=""/>
        <dsp:cNvSpPr/>
      </dsp:nvSpPr>
      <dsp:spPr>
        <a:xfrm>
          <a:off x="403328" y="4397521"/>
          <a:ext cx="3193432" cy="4150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Lokacija </a:t>
          </a:r>
          <a:endParaRPr lang="hr-HR" sz="2100" kern="1200" dirty="0"/>
        </a:p>
      </dsp:txBody>
      <dsp:txXfrm>
        <a:off x="415485" y="4409678"/>
        <a:ext cx="3169118" cy="390772"/>
      </dsp:txXfrm>
    </dsp:sp>
    <dsp:sp modelId="{EFF2EB21-5650-423C-9FB7-682F072D02AF}">
      <dsp:nvSpPr>
        <dsp:cNvPr id="0" name=""/>
        <dsp:cNvSpPr/>
      </dsp:nvSpPr>
      <dsp:spPr>
        <a:xfrm>
          <a:off x="4295324" y="0"/>
          <a:ext cx="3991790" cy="50691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200" kern="1200" dirty="0" smtClean="0"/>
            <a:t>VANJSKI ČIMBENICI</a:t>
          </a:r>
          <a:endParaRPr lang="hr-HR" sz="4200" kern="1200" dirty="0"/>
        </a:p>
      </dsp:txBody>
      <dsp:txXfrm>
        <a:off x="4295324" y="0"/>
        <a:ext cx="3991790" cy="1520748"/>
      </dsp:txXfrm>
    </dsp:sp>
    <dsp:sp modelId="{9441EC43-214B-4B8A-8B85-938685EFB477}">
      <dsp:nvSpPr>
        <dsp:cNvPr id="0" name=""/>
        <dsp:cNvSpPr/>
      </dsp:nvSpPr>
      <dsp:spPr>
        <a:xfrm>
          <a:off x="4694503" y="1521707"/>
          <a:ext cx="3193432" cy="586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Okruženje </a:t>
          </a:r>
          <a:endParaRPr lang="hr-HR" sz="2100" kern="1200" dirty="0"/>
        </a:p>
      </dsp:txBody>
      <dsp:txXfrm>
        <a:off x="4711679" y="1538883"/>
        <a:ext cx="3159080" cy="552079"/>
      </dsp:txXfrm>
    </dsp:sp>
    <dsp:sp modelId="{C9CD0461-9C0A-4EE5-B075-32C6F27B40C4}">
      <dsp:nvSpPr>
        <dsp:cNvPr id="0" name=""/>
        <dsp:cNvSpPr/>
      </dsp:nvSpPr>
      <dsp:spPr>
        <a:xfrm>
          <a:off x="4694503" y="2198358"/>
          <a:ext cx="3193432" cy="586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Institucionalni uvjeti</a:t>
          </a:r>
          <a:endParaRPr lang="hr-HR" sz="2100" kern="1200" dirty="0"/>
        </a:p>
      </dsp:txBody>
      <dsp:txXfrm>
        <a:off x="4711679" y="2215534"/>
        <a:ext cx="3159080" cy="552079"/>
      </dsp:txXfrm>
    </dsp:sp>
    <dsp:sp modelId="{1336D072-4E79-4254-955A-64314E1AB19E}">
      <dsp:nvSpPr>
        <dsp:cNvPr id="0" name=""/>
        <dsp:cNvSpPr/>
      </dsp:nvSpPr>
      <dsp:spPr>
        <a:xfrm>
          <a:off x="4694503" y="2875009"/>
          <a:ext cx="3193432" cy="586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Integracijski procesi</a:t>
          </a:r>
          <a:endParaRPr lang="hr-HR" sz="2100" kern="1200" dirty="0"/>
        </a:p>
      </dsp:txBody>
      <dsp:txXfrm>
        <a:off x="4711679" y="2892185"/>
        <a:ext cx="3159080" cy="552079"/>
      </dsp:txXfrm>
    </dsp:sp>
    <dsp:sp modelId="{26A5DFAC-FFA6-42E3-93E4-A37CB188DA52}">
      <dsp:nvSpPr>
        <dsp:cNvPr id="0" name=""/>
        <dsp:cNvSpPr/>
      </dsp:nvSpPr>
      <dsp:spPr>
        <a:xfrm>
          <a:off x="4694503" y="3551660"/>
          <a:ext cx="3193432" cy="586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Znanost i tehnologija</a:t>
          </a:r>
          <a:endParaRPr lang="hr-HR" sz="2100" kern="1200" dirty="0"/>
        </a:p>
      </dsp:txBody>
      <dsp:txXfrm>
        <a:off x="4711679" y="3568836"/>
        <a:ext cx="3159080" cy="552079"/>
      </dsp:txXfrm>
    </dsp:sp>
    <dsp:sp modelId="{1AA18654-CBE5-4C6C-ABF3-10E054744AA3}">
      <dsp:nvSpPr>
        <dsp:cNvPr id="0" name=""/>
        <dsp:cNvSpPr/>
      </dsp:nvSpPr>
      <dsp:spPr>
        <a:xfrm>
          <a:off x="4694503" y="4228311"/>
          <a:ext cx="3193432" cy="586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Tržište </a:t>
          </a:r>
          <a:endParaRPr lang="hr-HR" sz="2100" kern="1200" dirty="0"/>
        </a:p>
      </dsp:txBody>
      <dsp:txXfrm>
        <a:off x="4711679" y="4245487"/>
        <a:ext cx="3159080" cy="5520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715002-F834-4741-B282-F3F0AE04B4D1}">
      <dsp:nvSpPr>
        <dsp:cNvPr id="0" name=""/>
        <dsp:cNvSpPr/>
      </dsp:nvSpPr>
      <dsp:spPr>
        <a:xfrm>
          <a:off x="0" y="52938"/>
          <a:ext cx="8820472" cy="57563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CILJEVI</a:t>
          </a:r>
          <a:endParaRPr lang="hr-HR" sz="2400" kern="1200" dirty="0"/>
        </a:p>
      </dsp:txBody>
      <dsp:txXfrm>
        <a:off x="28100" y="81038"/>
        <a:ext cx="8764272" cy="519439"/>
      </dsp:txXfrm>
    </dsp:sp>
    <dsp:sp modelId="{954B0A95-26FE-4279-ABFA-F418CA292B92}">
      <dsp:nvSpPr>
        <dsp:cNvPr id="0" name=""/>
        <dsp:cNvSpPr/>
      </dsp:nvSpPr>
      <dsp:spPr>
        <a:xfrm>
          <a:off x="0" y="666831"/>
          <a:ext cx="8820472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5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900" kern="1200" dirty="0" smtClean="0"/>
            <a:t>Određuju smjernice kako doći do željenog stanja kojega želimo postići - SMART</a:t>
          </a:r>
          <a:endParaRPr lang="hr-HR" sz="1900" kern="1200" dirty="0"/>
        </a:p>
      </dsp:txBody>
      <dsp:txXfrm>
        <a:off x="0" y="666831"/>
        <a:ext cx="8820472" cy="397440"/>
      </dsp:txXfrm>
    </dsp:sp>
    <dsp:sp modelId="{5F480FC3-DDD5-4948-B320-3178048F0EEA}">
      <dsp:nvSpPr>
        <dsp:cNvPr id="0" name=""/>
        <dsp:cNvSpPr/>
      </dsp:nvSpPr>
      <dsp:spPr>
        <a:xfrm>
          <a:off x="0" y="1064271"/>
          <a:ext cx="8820472" cy="57563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STRATEGIJA</a:t>
          </a:r>
          <a:endParaRPr lang="hr-HR" sz="2400" kern="1200" dirty="0"/>
        </a:p>
      </dsp:txBody>
      <dsp:txXfrm>
        <a:off x="28100" y="1092371"/>
        <a:ext cx="8764272" cy="519439"/>
      </dsp:txXfrm>
    </dsp:sp>
    <dsp:sp modelId="{D421FA0F-C463-48D3-AC31-8AEED7400979}">
      <dsp:nvSpPr>
        <dsp:cNvPr id="0" name=""/>
        <dsp:cNvSpPr/>
      </dsp:nvSpPr>
      <dsp:spPr>
        <a:xfrm>
          <a:off x="0" y="1639911"/>
          <a:ext cx="8820472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5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900" kern="1200" dirty="0" smtClean="0"/>
            <a:t>Temelji se na ciljevima, a govori kako će organizacija postići zadane ciljeve</a:t>
          </a:r>
          <a:endParaRPr lang="hr-HR" sz="1900" kern="1200" dirty="0"/>
        </a:p>
      </dsp:txBody>
      <dsp:txXfrm>
        <a:off x="0" y="1639911"/>
        <a:ext cx="8820472" cy="397440"/>
      </dsp:txXfrm>
    </dsp:sp>
    <dsp:sp modelId="{8ABC9F7B-7001-480F-A0C2-01097E037711}">
      <dsp:nvSpPr>
        <dsp:cNvPr id="0" name=""/>
        <dsp:cNvSpPr/>
      </dsp:nvSpPr>
      <dsp:spPr>
        <a:xfrm>
          <a:off x="0" y="2037351"/>
          <a:ext cx="8820472" cy="57563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ZADATCI</a:t>
          </a:r>
          <a:endParaRPr lang="hr-HR" sz="2400" kern="1200" dirty="0"/>
        </a:p>
      </dsp:txBody>
      <dsp:txXfrm>
        <a:off x="28100" y="2065451"/>
        <a:ext cx="8764272" cy="519439"/>
      </dsp:txXfrm>
    </dsp:sp>
    <dsp:sp modelId="{33827582-8C57-43D1-9460-6BDF4A22122D}">
      <dsp:nvSpPr>
        <dsp:cNvPr id="0" name=""/>
        <dsp:cNvSpPr/>
      </dsp:nvSpPr>
      <dsp:spPr>
        <a:xfrm>
          <a:off x="0" y="2612991"/>
          <a:ext cx="8820472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5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900" kern="1200" dirty="0" smtClean="0"/>
            <a:t>Specifična zaduženja, odnosno dodijeljeni poslovi koje treba izvršiti u svrhu ostvarivanja postavljenih ciljeva</a:t>
          </a:r>
          <a:endParaRPr lang="hr-HR" sz="1900" kern="1200" dirty="0"/>
        </a:p>
      </dsp:txBody>
      <dsp:txXfrm>
        <a:off x="0" y="2612991"/>
        <a:ext cx="8820472" cy="596160"/>
      </dsp:txXfrm>
    </dsp:sp>
    <dsp:sp modelId="{536017D5-F7EC-4351-B127-478088C3C4CC}">
      <dsp:nvSpPr>
        <dsp:cNvPr id="0" name=""/>
        <dsp:cNvSpPr/>
      </dsp:nvSpPr>
      <dsp:spPr>
        <a:xfrm>
          <a:off x="0" y="3209151"/>
          <a:ext cx="8820472" cy="57563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TEHNOLOGIJA</a:t>
          </a:r>
          <a:endParaRPr lang="hr-HR" sz="2400" kern="1200" dirty="0"/>
        </a:p>
      </dsp:txBody>
      <dsp:txXfrm>
        <a:off x="28100" y="3237251"/>
        <a:ext cx="8764272" cy="519439"/>
      </dsp:txXfrm>
    </dsp:sp>
    <dsp:sp modelId="{EFCEF183-6DF2-4C2E-8577-8E4A580C3B48}">
      <dsp:nvSpPr>
        <dsp:cNvPr id="0" name=""/>
        <dsp:cNvSpPr/>
      </dsp:nvSpPr>
      <dsp:spPr>
        <a:xfrm>
          <a:off x="0" y="3784791"/>
          <a:ext cx="8820472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5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900" kern="1200" dirty="0" smtClean="0"/>
            <a:t>Utječe na izvršenje postavljenih zadataka.</a:t>
          </a:r>
          <a:endParaRPr lang="hr-HR" sz="1900" kern="1200" dirty="0"/>
        </a:p>
      </dsp:txBody>
      <dsp:txXfrm>
        <a:off x="0" y="3784791"/>
        <a:ext cx="8820472" cy="397440"/>
      </dsp:txXfrm>
    </dsp:sp>
    <dsp:sp modelId="{F668B631-0168-4E07-B984-881EED0CF29B}">
      <dsp:nvSpPr>
        <dsp:cNvPr id="0" name=""/>
        <dsp:cNvSpPr/>
      </dsp:nvSpPr>
      <dsp:spPr>
        <a:xfrm>
          <a:off x="0" y="4182231"/>
          <a:ext cx="8820472" cy="57563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VELIČINA TVRTKE</a:t>
          </a:r>
          <a:endParaRPr lang="hr-HR" sz="2400" kern="1200" dirty="0"/>
        </a:p>
      </dsp:txBody>
      <dsp:txXfrm>
        <a:off x="28100" y="4210331"/>
        <a:ext cx="8764272" cy="519439"/>
      </dsp:txXfrm>
    </dsp:sp>
    <dsp:sp modelId="{946BEC2D-7CD2-49B6-AEC4-80A8CF263261}">
      <dsp:nvSpPr>
        <dsp:cNvPr id="0" name=""/>
        <dsp:cNvSpPr/>
      </dsp:nvSpPr>
      <dsp:spPr>
        <a:xfrm>
          <a:off x="0" y="4757872"/>
          <a:ext cx="8820472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5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900" kern="1200" dirty="0" smtClean="0"/>
            <a:t>Najčešće je određena brojem zaposlenika, čiji broj utječe na strukturu organizacije – važna DECENTRALIZACIJA</a:t>
          </a:r>
          <a:endParaRPr lang="hr-HR" sz="1900" kern="1200" dirty="0"/>
        </a:p>
      </dsp:txBody>
      <dsp:txXfrm>
        <a:off x="0" y="4757872"/>
        <a:ext cx="8820472" cy="5961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E7A23-6AA8-426B-BB2B-F6B0029A9A31}">
      <dsp:nvSpPr>
        <dsp:cNvPr id="0" name=""/>
        <dsp:cNvSpPr/>
      </dsp:nvSpPr>
      <dsp:spPr>
        <a:xfrm rot="5400000">
          <a:off x="4634031" y="-2405571"/>
          <a:ext cx="536545" cy="548412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800" b="0" kern="1200" dirty="0" smtClean="0">
              <a:effectLst/>
            </a:rPr>
            <a:t>POLITIČKE PROMJENE</a:t>
          </a:r>
          <a:endParaRPr lang="hr-HR" sz="2800" b="0" kern="1200" dirty="0">
            <a:effectLst/>
          </a:endParaRPr>
        </a:p>
      </dsp:txBody>
      <dsp:txXfrm rot="-5400000">
        <a:off x="2160239" y="94413"/>
        <a:ext cx="5457937" cy="484161"/>
      </dsp:txXfrm>
    </dsp:sp>
    <dsp:sp modelId="{4AC8B6FB-7008-4714-BE68-00B9E6914477}">
      <dsp:nvSpPr>
        <dsp:cNvPr id="0" name=""/>
        <dsp:cNvSpPr/>
      </dsp:nvSpPr>
      <dsp:spPr>
        <a:xfrm>
          <a:off x="924583" y="118742"/>
          <a:ext cx="1235656" cy="67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</a:t>
          </a:r>
          <a:endParaRPr lang="hr-HR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323" y="151482"/>
        <a:ext cx="1170176" cy="605202"/>
      </dsp:txXfrm>
    </dsp:sp>
    <dsp:sp modelId="{A262F6B4-968F-49C6-BD0C-FEDBBD746BBD}">
      <dsp:nvSpPr>
        <dsp:cNvPr id="0" name=""/>
        <dsp:cNvSpPr/>
      </dsp:nvSpPr>
      <dsp:spPr>
        <a:xfrm rot="5400000">
          <a:off x="4634031" y="-1701355"/>
          <a:ext cx="536545" cy="548412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800" b="0" kern="1200" dirty="0" smtClean="0">
              <a:effectLst/>
            </a:rPr>
            <a:t>EKONOMSKE PROMJENE</a:t>
          </a:r>
          <a:endParaRPr lang="hr-HR" sz="2800" b="0" kern="1200" dirty="0">
            <a:effectLst/>
          </a:endParaRPr>
        </a:p>
      </dsp:txBody>
      <dsp:txXfrm rot="-5400000">
        <a:off x="2160239" y="798629"/>
        <a:ext cx="5457937" cy="484161"/>
      </dsp:txXfrm>
    </dsp:sp>
    <dsp:sp modelId="{3BC07D6B-15C7-4D91-8614-2D1AB82E5FC4}">
      <dsp:nvSpPr>
        <dsp:cNvPr id="0" name=""/>
        <dsp:cNvSpPr/>
      </dsp:nvSpPr>
      <dsp:spPr>
        <a:xfrm>
          <a:off x="924583" y="822958"/>
          <a:ext cx="1235656" cy="67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</a:t>
          </a:r>
          <a:endParaRPr lang="hr-HR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323" y="855698"/>
        <a:ext cx="1170176" cy="605202"/>
      </dsp:txXfrm>
    </dsp:sp>
    <dsp:sp modelId="{CEC2898C-2729-47E9-A5B4-B5C71663A6D9}">
      <dsp:nvSpPr>
        <dsp:cNvPr id="0" name=""/>
        <dsp:cNvSpPr/>
      </dsp:nvSpPr>
      <dsp:spPr>
        <a:xfrm rot="5400000">
          <a:off x="4634031" y="-997139"/>
          <a:ext cx="536545" cy="548412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800" b="0" kern="1200" dirty="0" smtClean="0">
              <a:effectLst/>
            </a:rPr>
            <a:t>DRUŠTVENE PROMJENE</a:t>
          </a:r>
          <a:endParaRPr lang="hr-HR" sz="2800" b="0" kern="1200" dirty="0">
            <a:effectLst/>
          </a:endParaRPr>
        </a:p>
      </dsp:txBody>
      <dsp:txXfrm rot="-5400000">
        <a:off x="2160239" y="1502845"/>
        <a:ext cx="5457937" cy="484161"/>
      </dsp:txXfrm>
    </dsp:sp>
    <dsp:sp modelId="{342CEC92-2EF8-48E7-B6E5-F9DFFDD02795}">
      <dsp:nvSpPr>
        <dsp:cNvPr id="0" name=""/>
        <dsp:cNvSpPr/>
      </dsp:nvSpPr>
      <dsp:spPr>
        <a:xfrm>
          <a:off x="924583" y="1475666"/>
          <a:ext cx="1235656" cy="67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</a:t>
          </a:r>
          <a:endParaRPr lang="hr-HR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323" y="1508406"/>
        <a:ext cx="1170176" cy="605202"/>
      </dsp:txXfrm>
    </dsp:sp>
    <dsp:sp modelId="{E9A4C389-DB75-4B4E-9579-9CA7362E9D6F}">
      <dsp:nvSpPr>
        <dsp:cNvPr id="0" name=""/>
        <dsp:cNvSpPr/>
      </dsp:nvSpPr>
      <dsp:spPr>
        <a:xfrm rot="5400000">
          <a:off x="4634031" y="-292923"/>
          <a:ext cx="536545" cy="548412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800" b="0" kern="1200" dirty="0" smtClean="0">
              <a:effectLst/>
            </a:rPr>
            <a:t>TEHNOLOŠKE PROMJENE</a:t>
          </a:r>
          <a:endParaRPr lang="hr-HR" sz="2800" b="0" kern="1200" dirty="0">
            <a:effectLst/>
          </a:endParaRPr>
        </a:p>
      </dsp:txBody>
      <dsp:txXfrm rot="-5400000">
        <a:off x="2160239" y="2207061"/>
        <a:ext cx="5457937" cy="484161"/>
      </dsp:txXfrm>
    </dsp:sp>
    <dsp:sp modelId="{B674C0F1-82A8-40B9-9C5E-D560CF05AD6B}">
      <dsp:nvSpPr>
        <dsp:cNvPr id="0" name=""/>
        <dsp:cNvSpPr/>
      </dsp:nvSpPr>
      <dsp:spPr>
        <a:xfrm>
          <a:off x="924583" y="2179882"/>
          <a:ext cx="1235656" cy="67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</a:t>
          </a:r>
          <a:endParaRPr lang="hr-HR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323" y="2212622"/>
        <a:ext cx="1170176" cy="605202"/>
      </dsp:txXfrm>
    </dsp:sp>
    <dsp:sp modelId="{4ED6D6CB-5967-4776-8EDB-8990152EB4D1}">
      <dsp:nvSpPr>
        <dsp:cNvPr id="0" name=""/>
        <dsp:cNvSpPr/>
      </dsp:nvSpPr>
      <dsp:spPr>
        <a:xfrm rot="5400000">
          <a:off x="4634031" y="411293"/>
          <a:ext cx="536545" cy="548412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800" b="0" kern="1200" dirty="0" smtClean="0">
              <a:effectLst/>
            </a:rPr>
            <a:t>PRAVNE PROMJENE</a:t>
          </a:r>
          <a:endParaRPr lang="hr-HR" sz="2800" b="0" kern="1200" dirty="0">
            <a:effectLst/>
          </a:endParaRPr>
        </a:p>
      </dsp:txBody>
      <dsp:txXfrm rot="-5400000">
        <a:off x="2160239" y="2911277"/>
        <a:ext cx="5457937" cy="484161"/>
      </dsp:txXfrm>
    </dsp:sp>
    <dsp:sp modelId="{BD18EA7F-42D1-45E0-BF18-F0CCBFE95A0E}">
      <dsp:nvSpPr>
        <dsp:cNvPr id="0" name=""/>
        <dsp:cNvSpPr/>
      </dsp:nvSpPr>
      <dsp:spPr>
        <a:xfrm>
          <a:off x="924583" y="2884099"/>
          <a:ext cx="1235656" cy="67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</a:t>
          </a:r>
          <a:endParaRPr lang="hr-HR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323" y="2916839"/>
        <a:ext cx="1170176" cy="605202"/>
      </dsp:txXfrm>
    </dsp:sp>
    <dsp:sp modelId="{1F6B2EF9-71FD-420F-95EA-6EDF33FC753F}">
      <dsp:nvSpPr>
        <dsp:cNvPr id="0" name=""/>
        <dsp:cNvSpPr/>
      </dsp:nvSpPr>
      <dsp:spPr>
        <a:xfrm rot="5400000">
          <a:off x="4634000" y="1115509"/>
          <a:ext cx="536545" cy="548412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800" b="0" kern="1200" dirty="0" smtClean="0">
              <a:effectLst/>
            </a:rPr>
            <a:t>EKOLOŠKE PROMJENE</a:t>
          </a:r>
          <a:endParaRPr lang="hr-HR" sz="2800" b="0" kern="1200" dirty="0">
            <a:effectLst/>
          </a:endParaRPr>
        </a:p>
      </dsp:txBody>
      <dsp:txXfrm rot="-5400000">
        <a:off x="2160208" y="3615493"/>
        <a:ext cx="5457937" cy="484161"/>
      </dsp:txXfrm>
    </dsp:sp>
    <dsp:sp modelId="{9EA01283-981E-400C-9221-A6E217AE1AE9}">
      <dsp:nvSpPr>
        <dsp:cNvPr id="0" name=""/>
        <dsp:cNvSpPr/>
      </dsp:nvSpPr>
      <dsp:spPr>
        <a:xfrm flipH="1">
          <a:off x="924583" y="3522232"/>
          <a:ext cx="1235625" cy="67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</a:t>
          </a:r>
          <a:endParaRPr lang="hr-HR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323" y="3554972"/>
        <a:ext cx="1170145" cy="6052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DFE60-073E-4B84-98DB-AFA364DEA425}">
      <dsp:nvSpPr>
        <dsp:cNvPr id="0" name=""/>
        <dsp:cNvSpPr/>
      </dsp:nvSpPr>
      <dsp:spPr>
        <a:xfrm>
          <a:off x="0" y="217398"/>
          <a:ext cx="9073008" cy="3629203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0980F-9307-4BEC-9F2D-26278F64210B}">
      <dsp:nvSpPr>
        <dsp:cNvPr id="0" name=""/>
        <dsp:cNvSpPr/>
      </dsp:nvSpPr>
      <dsp:spPr>
        <a:xfrm>
          <a:off x="1088760" y="852508"/>
          <a:ext cx="2994092" cy="177830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PROŠLOST</a:t>
          </a:r>
          <a:endParaRPr lang="hr-HR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Posrednička uloga marketinga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Osluškivati tržište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Prenijeti informacije drugim odjelima</a:t>
          </a:r>
          <a:endParaRPr lang="hr-HR" sz="1800" kern="1200" dirty="0"/>
        </a:p>
      </dsp:txBody>
      <dsp:txXfrm>
        <a:off x="1088760" y="852508"/>
        <a:ext cx="2994092" cy="1778309"/>
      </dsp:txXfrm>
    </dsp:sp>
    <dsp:sp modelId="{DC0DFA1C-52C8-4A4B-8CF1-2F2C69C912BF}">
      <dsp:nvSpPr>
        <dsp:cNvPr id="0" name=""/>
        <dsp:cNvSpPr/>
      </dsp:nvSpPr>
      <dsp:spPr>
        <a:xfrm>
          <a:off x="4536504" y="1433181"/>
          <a:ext cx="3538473" cy="177830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SADA</a:t>
          </a:r>
          <a:endParaRPr lang="hr-HR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Usmjerenost svih odjela klijentu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Različiti načini organizacije marketinga</a:t>
          </a:r>
          <a:endParaRPr lang="hr-HR" sz="1800" kern="1200" dirty="0"/>
        </a:p>
      </dsp:txBody>
      <dsp:txXfrm>
        <a:off x="4536504" y="1433181"/>
        <a:ext cx="3538473" cy="17783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7D056-845D-493F-9F23-8360B825F509}">
      <dsp:nvSpPr>
        <dsp:cNvPr id="0" name=""/>
        <dsp:cNvSpPr/>
      </dsp:nvSpPr>
      <dsp:spPr>
        <a:xfrm>
          <a:off x="0" y="42231"/>
          <a:ext cx="8229600" cy="12682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/>
            <a:t>ORGANIZACIJA MODERNIH MARKETINŠKIH ODJELA</a:t>
          </a:r>
          <a:endParaRPr lang="hr-HR" sz="3400" kern="1200" dirty="0"/>
        </a:p>
      </dsp:txBody>
      <dsp:txXfrm>
        <a:off x="0" y="42231"/>
        <a:ext cx="8229600" cy="1268280"/>
      </dsp:txXfrm>
    </dsp:sp>
    <dsp:sp modelId="{83959456-D509-477F-830C-A10A273BEA4E}">
      <dsp:nvSpPr>
        <dsp:cNvPr id="0" name=""/>
        <dsp:cNvSpPr/>
      </dsp:nvSpPr>
      <dsp:spPr>
        <a:xfrm>
          <a:off x="0" y="1310511"/>
          <a:ext cx="8229600" cy="317322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3400" kern="1200" dirty="0" smtClean="0"/>
            <a:t>FUNKCIONALNA ORGANIZACIJA</a:t>
          </a:r>
          <a:endParaRPr lang="hr-HR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3400" kern="1200" dirty="0" smtClean="0"/>
            <a:t>GEOGRAFSKA ORGANIZACIJA</a:t>
          </a:r>
          <a:endParaRPr lang="hr-HR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3400" kern="1200" dirty="0" smtClean="0"/>
            <a:t>PROIZVODNA ORGANIZACIJA</a:t>
          </a:r>
          <a:endParaRPr lang="hr-HR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3400" kern="1200" dirty="0" smtClean="0"/>
            <a:t>TRŽIŠNA ORGANIZACIJA</a:t>
          </a:r>
          <a:endParaRPr lang="hr-HR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3400" kern="1200" dirty="0" smtClean="0"/>
            <a:t>MATRIČNA ORGANIZACIJA</a:t>
          </a:r>
          <a:endParaRPr lang="hr-HR" sz="3400" kern="1200" dirty="0"/>
        </a:p>
      </dsp:txBody>
      <dsp:txXfrm>
        <a:off x="0" y="1310511"/>
        <a:ext cx="8229600" cy="31732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4FC8A-38A1-4BC5-B34D-CE05F73E38EC}">
      <dsp:nvSpPr>
        <dsp:cNvPr id="0" name=""/>
        <dsp:cNvSpPr/>
      </dsp:nvSpPr>
      <dsp:spPr>
        <a:xfrm>
          <a:off x="4505647" y="1188583"/>
          <a:ext cx="2013011" cy="2362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6242"/>
              </a:lnTo>
              <a:lnTo>
                <a:pt x="2013011" y="2226242"/>
              </a:lnTo>
              <a:lnTo>
                <a:pt x="2013011" y="23623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508E9F-2414-48D8-98EA-A808F734351E}">
      <dsp:nvSpPr>
        <dsp:cNvPr id="0" name=""/>
        <dsp:cNvSpPr/>
      </dsp:nvSpPr>
      <dsp:spPr>
        <a:xfrm>
          <a:off x="4505647" y="1188583"/>
          <a:ext cx="2013011" cy="1294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7966"/>
              </a:lnTo>
              <a:lnTo>
                <a:pt x="2013011" y="1157966"/>
              </a:lnTo>
              <a:lnTo>
                <a:pt x="2013011" y="1294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6F000-8FF8-4C83-8F23-2B9C0CC0AF13}">
      <dsp:nvSpPr>
        <dsp:cNvPr id="0" name=""/>
        <dsp:cNvSpPr/>
      </dsp:nvSpPr>
      <dsp:spPr>
        <a:xfrm>
          <a:off x="4505647" y="1188583"/>
          <a:ext cx="2013011" cy="330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125"/>
              </a:lnTo>
              <a:lnTo>
                <a:pt x="2013011" y="194125"/>
              </a:lnTo>
              <a:lnTo>
                <a:pt x="2013011" y="330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884E8-8A4B-4BDA-BD22-4441F354B868}">
      <dsp:nvSpPr>
        <dsp:cNvPr id="0" name=""/>
        <dsp:cNvSpPr/>
      </dsp:nvSpPr>
      <dsp:spPr>
        <a:xfrm>
          <a:off x="2303896" y="1188583"/>
          <a:ext cx="2201751" cy="2362343"/>
        </a:xfrm>
        <a:custGeom>
          <a:avLst/>
          <a:gdLst/>
          <a:ahLst/>
          <a:cxnLst/>
          <a:rect l="0" t="0" r="0" b="0"/>
          <a:pathLst>
            <a:path>
              <a:moveTo>
                <a:pt x="2201751" y="0"/>
              </a:moveTo>
              <a:lnTo>
                <a:pt x="2201751" y="2226242"/>
              </a:lnTo>
              <a:lnTo>
                <a:pt x="0" y="2226242"/>
              </a:lnTo>
              <a:lnTo>
                <a:pt x="0" y="23623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D8C36-54E5-49B9-88EE-A40550DC1D2D}">
      <dsp:nvSpPr>
        <dsp:cNvPr id="0" name=""/>
        <dsp:cNvSpPr/>
      </dsp:nvSpPr>
      <dsp:spPr>
        <a:xfrm>
          <a:off x="2303896" y="1188583"/>
          <a:ext cx="2201751" cy="1294067"/>
        </a:xfrm>
        <a:custGeom>
          <a:avLst/>
          <a:gdLst/>
          <a:ahLst/>
          <a:cxnLst/>
          <a:rect l="0" t="0" r="0" b="0"/>
          <a:pathLst>
            <a:path>
              <a:moveTo>
                <a:pt x="2201751" y="0"/>
              </a:moveTo>
              <a:lnTo>
                <a:pt x="2201751" y="1157966"/>
              </a:lnTo>
              <a:lnTo>
                <a:pt x="0" y="1157966"/>
              </a:lnTo>
              <a:lnTo>
                <a:pt x="0" y="1294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7C510-187E-4690-95E2-9C489BD9D7D2}">
      <dsp:nvSpPr>
        <dsp:cNvPr id="0" name=""/>
        <dsp:cNvSpPr/>
      </dsp:nvSpPr>
      <dsp:spPr>
        <a:xfrm>
          <a:off x="2303896" y="1188583"/>
          <a:ext cx="2201751" cy="315637"/>
        </a:xfrm>
        <a:custGeom>
          <a:avLst/>
          <a:gdLst/>
          <a:ahLst/>
          <a:cxnLst/>
          <a:rect l="0" t="0" r="0" b="0"/>
          <a:pathLst>
            <a:path>
              <a:moveTo>
                <a:pt x="2201751" y="0"/>
              </a:moveTo>
              <a:lnTo>
                <a:pt x="2201751" y="179536"/>
              </a:lnTo>
              <a:lnTo>
                <a:pt x="0" y="179536"/>
              </a:lnTo>
              <a:lnTo>
                <a:pt x="0" y="3156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E6C3A-07F1-4FB2-B0D2-21320F88E6A1}">
      <dsp:nvSpPr>
        <dsp:cNvPr id="0" name=""/>
        <dsp:cNvSpPr/>
      </dsp:nvSpPr>
      <dsp:spPr>
        <a:xfrm>
          <a:off x="3763184" y="450533"/>
          <a:ext cx="1484926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Marketinški potpredsjednik</a:t>
          </a:r>
          <a:endParaRPr lang="hr-HR" sz="1600" b="1" kern="1200" dirty="0">
            <a:latin typeface="Candara" pitchFamily="34" charset="0"/>
          </a:endParaRPr>
        </a:p>
      </dsp:txBody>
      <dsp:txXfrm>
        <a:off x="3763184" y="450533"/>
        <a:ext cx="1484926" cy="738049"/>
      </dsp:txXfrm>
    </dsp:sp>
    <dsp:sp modelId="{1E06807C-6F52-4D6F-989E-8C039DF03847}">
      <dsp:nvSpPr>
        <dsp:cNvPr id="0" name=""/>
        <dsp:cNvSpPr/>
      </dsp:nvSpPr>
      <dsp:spPr>
        <a:xfrm>
          <a:off x="1655796" y="1504221"/>
          <a:ext cx="1296199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prodaju</a:t>
          </a:r>
          <a:endParaRPr lang="hr-HR" sz="1600" kern="1200" dirty="0">
            <a:latin typeface="Candara" pitchFamily="34" charset="0"/>
          </a:endParaRPr>
        </a:p>
      </dsp:txBody>
      <dsp:txXfrm>
        <a:off x="1655796" y="1504221"/>
        <a:ext cx="1296199" cy="738049"/>
      </dsp:txXfrm>
    </dsp:sp>
    <dsp:sp modelId="{F97D1973-B255-4B1B-87C3-759DEDC0BF66}">
      <dsp:nvSpPr>
        <dsp:cNvPr id="0" name=""/>
        <dsp:cNvSpPr/>
      </dsp:nvSpPr>
      <dsp:spPr>
        <a:xfrm>
          <a:off x="1655796" y="2482651"/>
          <a:ext cx="1296199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cijene</a:t>
          </a:r>
          <a:endParaRPr lang="hr-HR" sz="1600" b="1" kern="1200" dirty="0">
            <a:latin typeface="Candara" pitchFamily="34" charset="0"/>
          </a:endParaRPr>
        </a:p>
      </dsp:txBody>
      <dsp:txXfrm>
        <a:off x="1655796" y="2482651"/>
        <a:ext cx="1296199" cy="738049"/>
      </dsp:txXfrm>
    </dsp:sp>
    <dsp:sp modelId="{D243F1FF-7C32-47CF-8540-3A0776CA2FF9}">
      <dsp:nvSpPr>
        <dsp:cNvPr id="0" name=""/>
        <dsp:cNvSpPr/>
      </dsp:nvSpPr>
      <dsp:spPr>
        <a:xfrm>
          <a:off x="1655796" y="3550927"/>
          <a:ext cx="1296199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istraživanje tržišta</a:t>
          </a:r>
          <a:endParaRPr lang="hr-HR" sz="1600" kern="1200" dirty="0">
            <a:latin typeface="Candara" pitchFamily="34" charset="0"/>
          </a:endParaRPr>
        </a:p>
      </dsp:txBody>
      <dsp:txXfrm>
        <a:off x="1655796" y="3550927"/>
        <a:ext cx="1296199" cy="738049"/>
      </dsp:txXfrm>
    </dsp:sp>
    <dsp:sp modelId="{677EF60C-9910-4BEE-9A36-051212FCA8E6}">
      <dsp:nvSpPr>
        <dsp:cNvPr id="0" name=""/>
        <dsp:cNvSpPr/>
      </dsp:nvSpPr>
      <dsp:spPr>
        <a:xfrm>
          <a:off x="5870559" y="1518809"/>
          <a:ext cx="1296199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nove proizvode</a:t>
          </a:r>
          <a:endParaRPr lang="hr-HR" sz="1600" b="1" kern="1200" dirty="0">
            <a:latin typeface="Candara" pitchFamily="34" charset="0"/>
          </a:endParaRPr>
        </a:p>
      </dsp:txBody>
      <dsp:txXfrm>
        <a:off x="5870559" y="1518809"/>
        <a:ext cx="1296199" cy="738049"/>
      </dsp:txXfrm>
    </dsp:sp>
    <dsp:sp modelId="{36F292EE-40D8-43BE-914B-9B0E102058E0}">
      <dsp:nvSpPr>
        <dsp:cNvPr id="0" name=""/>
        <dsp:cNvSpPr/>
      </dsp:nvSpPr>
      <dsp:spPr>
        <a:xfrm>
          <a:off x="5870559" y="2482651"/>
          <a:ext cx="1296199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>
              <a:latin typeface="Candara" pitchFamily="34" charset="0"/>
            </a:rPr>
            <a:t>Menadžer za oglašavanje</a:t>
          </a:r>
          <a:endParaRPr lang="hr-HR" sz="1600" b="1" kern="1200" dirty="0">
            <a:latin typeface="Candara" pitchFamily="34" charset="0"/>
          </a:endParaRPr>
        </a:p>
      </dsp:txBody>
      <dsp:txXfrm>
        <a:off x="5870559" y="2482651"/>
        <a:ext cx="1296199" cy="738049"/>
      </dsp:txXfrm>
    </dsp:sp>
    <dsp:sp modelId="{194F698F-F8AF-4220-A7CD-D0047F107DE6}">
      <dsp:nvSpPr>
        <dsp:cNvPr id="0" name=""/>
        <dsp:cNvSpPr/>
      </dsp:nvSpPr>
      <dsp:spPr>
        <a:xfrm>
          <a:off x="5870559" y="3550927"/>
          <a:ext cx="1296199" cy="7380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i="0" kern="1200" dirty="0" smtClean="0">
              <a:latin typeface="Candara" pitchFamily="34" charset="0"/>
            </a:rPr>
            <a:t>Menadžer za distribuciju</a:t>
          </a:r>
          <a:endParaRPr lang="hr-HR" sz="1800" b="1" i="0" kern="1200" dirty="0">
            <a:latin typeface="Candara" pitchFamily="34" charset="0"/>
          </a:endParaRPr>
        </a:p>
      </dsp:txBody>
      <dsp:txXfrm>
        <a:off x="5870559" y="3550927"/>
        <a:ext cx="1296199" cy="738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1AE85-36E9-41FE-BE3D-0D94D484BB68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6349B-579B-446E-944D-2E46BA008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349B-579B-446E-944D-2E46BA0082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9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PPP_SBUSC_TLE_Jigsaw_Puzz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00200"/>
            <a:ext cx="6400800" cy="144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371600"/>
            <a:ext cx="9144000" cy="5486400"/>
          </a:xfrm>
          <a:prstGeom prst="rect">
            <a:avLst/>
          </a:prstGeom>
          <a:gradFill flip="none" rotWithShape="1">
            <a:gsLst>
              <a:gs pos="29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P_SBUSC_TXT_Jigsaw_Puzzle.png"/>
          <p:cNvPicPr>
            <a:picLocks noChangeAspect="1"/>
          </p:cNvPicPr>
          <p:nvPr userDrawn="1"/>
        </p:nvPicPr>
        <p:blipFill>
          <a:blip r:embed="rId2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P_SBUSC_TXT_Jigsaw_Puzzle.png"/>
          <p:cNvPicPr>
            <a:picLocks noChangeAspect="1"/>
          </p:cNvPicPr>
          <p:nvPr userDrawn="1"/>
        </p:nvPicPr>
        <p:blipFill>
          <a:blip r:embed="rId2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PPP_SBUSC_TXT_Jigsaw_Puzzle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76200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25D5-6472-49D0-8DFE-CF5F7A983DBF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2935188" cy="86409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Nastavna </a:t>
            </a:r>
          </a:p>
          <a:p>
            <a:r>
              <a:rPr lang="hr-HR" dirty="0" smtClean="0"/>
              <a:t>cjelina </a:t>
            </a:r>
            <a:r>
              <a:rPr lang="hr-HR" dirty="0"/>
              <a:t>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5949280"/>
            <a:ext cx="6696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dirty="0" smtClean="0">
                <a:solidFill>
                  <a:schemeClr val="bg1"/>
                </a:solidFill>
                <a:latin typeface="+mj-lt"/>
              </a:rPr>
              <a:t>Udžbenik: MARKETING 4</a:t>
            </a:r>
          </a:p>
          <a:p>
            <a:pPr algn="r"/>
            <a:r>
              <a:rPr lang="hr-HR" sz="1400" dirty="0" smtClean="0">
                <a:solidFill>
                  <a:schemeClr val="bg1"/>
                </a:solidFill>
                <a:latin typeface="+mj-lt"/>
              </a:rPr>
              <a:t>Autori: Maja Martinović, Olivera Jurković Majić, Ana Babić, Ana Kuštrak, Martina </a:t>
            </a:r>
            <a:r>
              <a:rPr lang="hr-HR" sz="1400" dirty="0" err="1" smtClean="0">
                <a:solidFill>
                  <a:schemeClr val="bg1"/>
                </a:solidFill>
                <a:latin typeface="+mj-lt"/>
              </a:rPr>
              <a:t>Čaić</a:t>
            </a:r>
            <a:endParaRPr lang="hr-HR" sz="1400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hr-HR" sz="1400" dirty="0" smtClean="0">
                <a:solidFill>
                  <a:schemeClr val="bg1"/>
                </a:solidFill>
                <a:latin typeface="+mj-lt"/>
              </a:rPr>
              <a:t>Prezentaciju pripremila: Sanja Arambašić</a:t>
            </a:r>
            <a:endParaRPr lang="hr-H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43200" y="664804"/>
            <a:ext cx="7200800" cy="1506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ORGANIZACIJA I KONTROLA MARKETINGA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6752"/>
          </a:xfrm>
        </p:spPr>
        <p:txBody>
          <a:bodyPr/>
          <a:lstStyle/>
          <a:p>
            <a:r>
              <a:rPr lang="hr-HR" dirty="0" smtClean="0"/>
              <a:t>Uloga marketinga i marketinškog odjela mijenjala se kroz povijest</a:t>
            </a:r>
          </a:p>
          <a:p>
            <a:endParaRPr lang="hr-H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62065774"/>
              </p:ext>
            </p:extLst>
          </p:nvPr>
        </p:nvGraphicFramePr>
        <p:xfrm>
          <a:off x="-32489" y="2420888"/>
          <a:ext cx="90730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72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866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94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Funkcionalna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organizacija</a:t>
            </a:r>
          </a:p>
          <a:p>
            <a:pPr lvl="1"/>
            <a:r>
              <a:rPr lang="hr-HR" dirty="0" smtClean="0"/>
              <a:t>Najčešći oblik</a:t>
            </a:r>
          </a:p>
          <a:p>
            <a:pPr lvl="1"/>
            <a:r>
              <a:rPr lang="hr-HR" dirty="0" smtClean="0"/>
              <a:t>Ovlasti i hijerarhija uspostavljeni prema funkcijama koje marketinški stručnjaci obnašaju</a:t>
            </a:r>
          </a:p>
          <a:p>
            <a:pPr lvl="2"/>
            <a:r>
              <a:rPr lang="hr-HR" dirty="0" smtClean="0"/>
              <a:t>Prednosti</a:t>
            </a:r>
          </a:p>
          <a:p>
            <a:pPr lvl="3"/>
            <a:r>
              <a:rPr lang="hr-HR" dirty="0" smtClean="0"/>
              <a:t> administrativne jednostavnost i specijalizacija</a:t>
            </a:r>
          </a:p>
          <a:p>
            <a:pPr lvl="2"/>
            <a:r>
              <a:rPr lang="hr-HR" dirty="0" smtClean="0"/>
              <a:t>Nedostatci</a:t>
            </a:r>
            <a:endParaRPr lang="hr-HR" dirty="0"/>
          </a:p>
          <a:p>
            <a:pPr lvl="3"/>
            <a:r>
              <a:rPr lang="hr-HR" dirty="0" smtClean="0"/>
              <a:t>gubi se učinkovitost kod velikog broja proizvoda jer nitko nije odgovoran</a:t>
            </a:r>
          </a:p>
          <a:p>
            <a:pPr lvl="3"/>
            <a:r>
              <a:rPr lang="hr-HR" dirty="0" smtClean="0"/>
              <a:t>sporo prilagođavanje promjenama iz okružja</a:t>
            </a:r>
          </a:p>
          <a:p>
            <a:endParaRPr lang="hr-HR" sz="36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9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25864953"/>
              </p:ext>
            </p:extLst>
          </p:nvPr>
        </p:nvGraphicFramePr>
        <p:xfrm>
          <a:off x="0" y="1628800"/>
          <a:ext cx="91440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55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Geografska organizacija</a:t>
            </a:r>
          </a:p>
          <a:p>
            <a:pPr lvl="1"/>
            <a:r>
              <a:rPr lang="hr-HR" dirty="0" smtClean="0"/>
              <a:t>Podjela na zemljopisna područja – regionalna, nacionalna ili međunarodna</a:t>
            </a:r>
          </a:p>
          <a:p>
            <a:pPr lvl="2"/>
            <a:r>
              <a:rPr lang="hr-HR" dirty="0" smtClean="0"/>
              <a:t>Prednosti</a:t>
            </a:r>
          </a:p>
          <a:p>
            <a:pPr lvl="3"/>
            <a:r>
              <a:rPr lang="hr-HR" dirty="0" smtClean="0"/>
              <a:t>više se pažnje posvećuje lokalnim tržištima i običajima</a:t>
            </a:r>
          </a:p>
          <a:p>
            <a:pPr lvl="3"/>
            <a:r>
              <a:rPr lang="hr-HR" dirty="0" smtClean="0"/>
              <a:t>bolja komunikacija s lokalnim stanovništvom</a:t>
            </a:r>
          </a:p>
          <a:p>
            <a:pPr lvl="3"/>
            <a:r>
              <a:rPr lang="hr-HR" dirty="0" smtClean="0"/>
              <a:t>odgovornost se postavlja na niže razine</a:t>
            </a:r>
          </a:p>
          <a:p>
            <a:pPr lvl="2"/>
            <a:r>
              <a:rPr lang="hr-HR" dirty="0" smtClean="0"/>
              <a:t>Nedostatci</a:t>
            </a:r>
            <a:endParaRPr lang="hr-HR" dirty="0"/>
          </a:p>
          <a:p>
            <a:pPr lvl="3"/>
            <a:r>
              <a:rPr lang="hr-HR" dirty="0" smtClean="0"/>
              <a:t>potreban veći broj osoba  sposobnih za odgovorno donošenje odluka</a:t>
            </a:r>
          </a:p>
          <a:p>
            <a:pPr lvl="3"/>
            <a:r>
              <a:rPr lang="hr-HR" dirty="0" smtClean="0"/>
              <a:t>gubi se kontrola kako raste broj regionalnih ureda</a:t>
            </a:r>
          </a:p>
          <a:p>
            <a:endParaRPr lang="hr-HR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96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083371"/>
              </p:ext>
            </p:extLst>
          </p:nvPr>
        </p:nvGraphicFramePr>
        <p:xfrm>
          <a:off x="395536" y="1340768"/>
          <a:ext cx="8229600" cy="5382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081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Proizvodna organizacija</a:t>
            </a:r>
          </a:p>
          <a:p>
            <a:pPr lvl="1"/>
            <a:r>
              <a:rPr lang="hr-HR" dirty="0" smtClean="0"/>
              <a:t>Grupiranje aktivnosti oko pojedinih proizvoda ili marki</a:t>
            </a:r>
          </a:p>
          <a:p>
            <a:pPr lvl="2"/>
            <a:r>
              <a:rPr lang="hr-HR" dirty="0" smtClean="0"/>
              <a:t>Prednosti</a:t>
            </a:r>
          </a:p>
          <a:p>
            <a:pPr lvl="3"/>
            <a:r>
              <a:rPr lang="hr-HR" dirty="0" smtClean="0"/>
              <a:t>orijentiranost na proizvod (marku)</a:t>
            </a:r>
          </a:p>
          <a:p>
            <a:pPr lvl="3"/>
            <a:r>
              <a:rPr lang="hr-HR" dirty="0" smtClean="0"/>
              <a:t>lakša izobrazba mladih kadrova</a:t>
            </a:r>
          </a:p>
          <a:p>
            <a:pPr lvl="3"/>
            <a:r>
              <a:rPr lang="hr-HR" dirty="0" smtClean="0"/>
              <a:t>brža reakcija na tržišne promjene</a:t>
            </a:r>
          </a:p>
          <a:p>
            <a:pPr lvl="2"/>
            <a:r>
              <a:rPr lang="hr-HR" dirty="0" smtClean="0"/>
              <a:t>Nedostatci</a:t>
            </a:r>
            <a:endParaRPr lang="hr-HR" dirty="0"/>
          </a:p>
          <a:p>
            <a:pPr lvl="3"/>
            <a:r>
              <a:rPr lang="hr-HR" dirty="0" smtClean="0"/>
              <a:t>konflikti i frustracije zaposlenika</a:t>
            </a:r>
          </a:p>
          <a:p>
            <a:pPr lvl="3"/>
            <a:r>
              <a:rPr lang="hr-HR" dirty="0" smtClean="0"/>
              <a:t>manjak usklađenosti među odjelima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07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44309238"/>
              </p:ext>
            </p:extLst>
          </p:nvPr>
        </p:nvGraphicFramePr>
        <p:xfrm>
          <a:off x="251520" y="1916832"/>
          <a:ext cx="842493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249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Tržišna organizacija</a:t>
            </a:r>
          </a:p>
          <a:p>
            <a:pPr lvl="1"/>
            <a:r>
              <a:rPr lang="hr-HR" dirty="0" smtClean="0"/>
              <a:t>Javlja se kada se proizvodi prodaju na nekoliko tržišta, različitim skupinama koje imaju specifične kupovne sklonosti koje je potrebno jedinstveno opsluživati</a:t>
            </a:r>
          </a:p>
          <a:p>
            <a:pPr lvl="1"/>
            <a:r>
              <a:rPr lang="hr-HR" dirty="0" smtClean="0"/>
              <a:t>Organizacije se prilagođavaju tržištima, a ne proizvodima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5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640881"/>
              </p:ext>
            </p:extLst>
          </p:nvPr>
        </p:nvGraphicFramePr>
        <p:xfrm>
          <a:off x="179512" y="162880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269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 CJELINE </a:t>
            </a:r>
            <a:r>
              <a:rPr lang="hr-HR" dirty="0"/>
              <a:t>6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248670"/>
              </p:ext>
            </p:extLst>
          </p:nvPr>
        </p:nvGraphicFramePr>
        <p:xfrm>
          <a:off x="457200" y="1600200"/>
          <a:ext cx="8229600" cy="456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Matrična organizacija</a:t>
            </a:r>
          </a:p>
          <a:p>
            <a:pPr lvl="1"/>
            <a:r>
              <a:rPr lang="hr-HR" dirty="0" smtClean="0"/>
              <a:t>Koriste ga organizacije koje proizvode velik broj različitih proizvoda za brojna tržišta</a:t>
            </a:r>
          </a:p>
          <a:p>
            <a:pPr lvl="1"/>
            <a:r>
              <a:rPr lang="hr-HR" dirty="0" smtClean="0"/>
              <a:t>Kombinacija proizvodne i tržišne organizacije</a:t>
            </a:r>
          </a:p>
          <a:p>
            <a:pPr lvl="2"/>
            <a:r>
              <a:rPr lang="hr-HR" dirty="0" smtClean="0"/>
              <a:t>Prednosti</a:t>
            </a:r>
          </a:p>
          <a:p>
            <a:pPr lvl="3"/>
            <a:r>
              <a:rPr lang="hr-HR" dirty="0" smtClean="0"/>
              <a:t>maksimalna učinkovitost menadžera</a:t>
            </a:r>
          </a:p>
          <a:p>
            <a:pPr lvl="2"/>
            <a:r>
              <a:rPr lang="hr-HR" dirty="0" smtClean="0"/>
              <a:t>Nedostatci</a:t>
            </a:r>
            <a:endParaRPr lang="hr-HR" dirty="0"/>
          </a:p>
          <a:p>
            <a:pPr lvl="3"/>
            <a:r>
              <a:rPr lang="hr-HR" dirty="0" smtClean="0"/>
              <a:t>sukobi između proizvodnih i tržišnih menadžera</a:t>
            </a:r>
          </a:p>
          <a:p>
            <a:pPr lvl="3"/>
            <a:r>
              <a:rPr lang="hr-HR" dirty="0" smtClean="0"/>
              <a:t>pitanje nadređenosti i podređenosti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647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539751"/>
              </p:ext>
            </p:extLst>
          </p:nvPr>
        </p:nvGraphicFramePr>
        <p:xfrm>
          <a:off x="1331640" y="2708920"/>
          <a:ext cx="6624736" cy="2880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806746"/>
                <a:gridCol w="1505622"/>
              </a:tblGrid>
              <a:tr h="788462"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Tržište krajnje potrošnje</a:t>
                      </a:r>
                      <a:endParaRPr lang="hr-HR" sz="1400" b="1" dirty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Tržište poslovne potrošnje</a:t>
                      </a:r>
                      <a:endParaRPr lang="hr-HR" sz="1400" b="1" dirty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Vlade</a:t>
                      </a:r>
                      <a:endParaRPr lang="hr-HR" sz="1400" b="1" dirty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2965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Marka </a:t>
                      </a:r>
                      <a:r>
                        <a:rPr lang="hr-HR" sz="1600" b="1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 „A1”</a:t>
                      </a:r>
                      <a:endParaRPr lang="hr-HR" sz="1600" b="1" dirty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</a:tr>
              <a:tr h="5229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Marka</a:t>
                      </a:r>
                      <a:r>
                        <a:rPr lang="hr-HR" sz="1600" b="1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 „A2”</a:t>
                      </a:r>
                      <a:endParaRPr lang="hr-HR" sz="1600" b="1" dirty="0" smtClean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</a:tr>
              <a:tr h="5229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Marka</a:t>
                      </a:r>
                      <a:r>
                        <a:rPr lang="hr-HR" sz="1600" b="1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 „B1”</a:t>
                      </a:r>
                      <a:endParaRPr lang="hr-HR" sz="1600" b="1" dirty="0" smtClean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</a:tr>
              <a:tr h="5229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Marka</a:t>
                      </a:r>
                      <a:r>
                        <a:rPr lang="hr-HR" sz="1600" b="1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</a:rPr>
                        <a:t> „B2”</a:t>
                      </a:r>
                      <a:endParaRPr lang="hr-HR" sz="1600" b="1" dirty="0" smtClean="0">
                        <a:solidFill>
                          <a:schemeClr val="tx1"/>
                        </a:solidFill>
                        <a:latin typeface="Candar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Candar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27984" y="220486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latin typeface="Candara" pitchFamily="34" charset="0"/>
              </a:rPr>
              <a:t>Menadžeri za tržište</a:t>
            </a:r>
            <a:endParaRPr lang="hr-HR" sz="1400" b="1" dirty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77126" y="428351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latin typeface="Candara" pitchFamily="34" charset="0"/>
              </a:rPr>
              <a:t>Menadžeri za proizvod</a:t>
            </a:r>
            <a:endParaRPr lang="hr-HR" sz="1400" b="1" dirty="0">
              <a:latin typeface="Candara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6.2. MODALITETI ORGANIZACIJE MARKETINGA</a:t>
            </a:r>
            <a:endParaRPr lang="hr-HR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30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6.3.  MARKETINŠKA KONTROLA I PROCES NJEZINE PROVEDBE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473870"/>
              </p:ext>
            </p:extLst>
          </p:nvPr>
        </p:nvGraphicFramePr>
        <p:xfrm>
          <a:off x="457200" y="1484784"/>
          <a:ext cx="3466728" cy="19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437114"/>
              </p:ext>
            </p:extLst>
          </p:nvPr>
        </p:nvGraphicFramePr>
        <p:xfrm>
          <a:off x="673224" y="3573016"/>
          <a:ext cx="3060576" cy="19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586635"/>
              </p:ext>
            </p:extLst>
          </p:nvPr>
        </p:nvGraphicFramePr>
        <p:xfrm>
          <a:off x="406972" y="5661248"/>
          <a:ext cx="346672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" name="Right Brace 10"/>
          <p:cNvSpPr/>
          <p:nvPr/>
        </p:nvSpPr>
        <p:spPr>
          <a:xfrm>
            <a:off x="3563888" y="1412776"/>
            <a:ext cx="792088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4396453" y="2164504"/>
            <a:ext cx="2625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STRATEŠKI DIO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3563888" y="3501008"/>
            <a:ext cx="805727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4484798" y="4308920"/>
            <a:ext cx="2367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TAKTIČKI DIO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563888" y="5576222"/>
            <a:ext cx="819366" cy="10211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4601098" y="5800908"/>
            <a:ext cx="201747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KONTROLA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261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9" grpId="0">
        <p:bldAsOne/>
      </p:bldGraphic>
      <p:bldP spid="11" grpId="0" animBg="1"/>
      <p:bldP spid="14" grpId="0"/>
      <p:bldP spid="12" grpId="0" animBg="1"/>
      <p:bldP spid="15" grpId="0"/>
      <p:bldP spid="13" grpId="0" animBg="1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http://kontrolbiro.hr/images/content/tehkontrola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95" y="2453522"/>
            <a:ext cx="2672730" cy="40536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Kontrola</a:t>
            </a:r>
          </a:p>
          <a:p>
            <a:pPr lvl="1"/>
            <a:r>
              <a:rPr lang="hr-HR" dirty="0" smtClean="0"/>
              <a:t>Sustavno preispitivanje uspješnosti ostvarenja </a:t>
            </a:r>
          </a:p>
          <a:p>
            <a:pPr lvl="2"/>
            <a:r>
              <a:rPr lang="hr-HR" dirty="0" smtClean="0"/>
              <a:t>zacrtanih ciljeva</a:t>
            </a:r>
          </a:p>
          <a:p>
            <a:pPr lvl="2"/>
            <a:r>
              <a:rPr lang="hr-HR" dirty="0" smtClean="0"/>
              <a:t>prikladnosti odabrane strategije</a:t>
            </a:r>
          </a:p>
          <a:p>
            <a:pPr lvl="2"/>
            <a:r>
              <a:rPr lang="hr-HR" dirty="0" smtClean="0"/>
              <a:t>poslovnih odluka i taktika</a:t>
            </a:r>
          </a:p>
          <a:p>
            <a:pPr lvl="2"/>
            <a:r>
              <a:rPr lang="hr-HR" dirty="0" smtClean="0"/>
              <a:t>ostvarenih rezultata</a:t>
            </a:r>
            <a:endParaRPr lang="hr-HR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6.3.  MARKETINŠKA KONTROLA I PROCES NJEZINE PROVEDBE</a:t>
            </a:r>
            <a:endParaRPr lang="hr-HR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58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107787"/>
              </p:ext>
            </p:extLst>
          </p:nvPr>
        </p:nvGraphicFramePr>
        <p:xfrm>
          <a:off x="539552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ular Callout 5"/>
          <p:cNvSpPr/>
          <p:nvPr/>
        </p:nvSpPr>
        <p:spPr>
          <a:xfrm rot="973991">
            <a:off x="6588151" y="790120"/>
            <a:ext cx="2485445" cy="858161"/>
          </a:xfrm>
          <a:prstGeom prst="wedgeRoundRectCallout">
            <a:avLst>
              <a:gd name="adj1" fmla="val -35657"/>
              <a:gd name="adj2" fmla="val 118694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PREDNOSTI KONTROLE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6.3.  MARKETINŠKA KONTROLA I PROCES NJEZINE PROVEDBE</a:t>
            </a:r>
            <a:endParaRPr lang="hr-HR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58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AD7F1F-E901-4180-8597-2C51BA4972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04D344-E71F-4815-9D96-B4265E9C4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E0657E-A5D3-4046-992B-549CB4D54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F8DAE3-57B1-40B0-9B56-30C9FE040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EFB524-5E0A-4187-AABA-9D01D604B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4B3126-A68C-411C-81CD-4D3C44730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7094D6-CA03-46A7-B4B1-F4DF57CAE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F9E563-A87E-4814-8027-0B15DD13B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66FCBAA-9868-468F-8752-B63B06949D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6.3.  MARKETINŠKA KONTROLA I PROCES NJEZINE PROVEDBE</a:t>
            </a:r>
            <a:endParaRPr lang="hr-H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1279405"/>
              </p:ext>
            </p:extLst>
          </p:nvPr>
        </p:nvGraphicFramePr>
        <p:xfrm>
          <a:off x="421668" y="2852936"/>
          <a:ext cx="858670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lang="hr-HR" dirty="0" smtClean="0"/>
              <a:t>Proces kontrole  - 3 koraka</a:t>
            </a:r>
            <a:endParaRPr lang="hr-HR" dirty="0"/>
          </a:p>
        </p:txBody>
      </p:sp>
      <p:sp>
        <p:nvSpPr>
          <p:cNvPr id="9" name="Rounded Rectangular Callout 8"/>
          <p:cNvSpPr/>
          <p:nvPr/>
        </p:nvSpPr>
        <p:spPr>
          <a:xfrm rot="973991">
            <a:off x="170770" y="4756119"/>
            <a:ext cx="2485445" cy="1424410"/>
          </a:xfrm>
          <a:prstGeom prst="wedgeRoundRectCallout">
            <a:avLst>
              <a:gd name="adj1" fmla="val 66898"/>
              <a:gd name="adj2" fmla="val -59544"/>
              <a:gd name="adj3" fmla="val 16667"/>
            </a:avLst>
          </a:prstGeom>
          <a:solidFill>
            <a:srgbClr val="F6E1F5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Kontinuiran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Nakon ispravaka odstupanja opet se kontrolira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1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4405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6.3.  MARKETINŠKA KONTROLA I PROCES NJEZINE PROVEDBE</a:t>
            </a:r>
            <a:endParaRPr lang="hr-H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371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037267-ED97-4703-8268-13F04307C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2A9754-8D7B-4A05-B570-6F13E460B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7E9AC2-DA4D-44A2-8414-61CA091D9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80A015-2478-44B0-A31B-71656A04C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C949CA-891E-46CB-BA92-58E88CFB6F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DAA9C7-305C-416C-B77E-7905C4FA3E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https://encrypted-tbn0.gstatic.com/images?q=tbn:ANd9GcQJXMMEK5fHbiVisLgVBsT45xJSViVJaFfvi_yvOkm-djX_D5vDKQ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310" y="5373216"/>
            <a:ext cx="3105150" cy="1476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85440"/>
            <a:ext cx="8229600" cy="4525963"/>
          </a:xfrm>
        </p:spPr>
        <p:txBody>
          <a:bodyPr/>
          <a:lstStyle/>
          <a:p>
            <a:r>
              <a:rPr lang="hr-HR" dirty="0" smtClean="0"/>
              <a:t>Poteškoće i odstupanja u provedbi planirane marketinške strategije, ciljeva  i aktivnosti su stalne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Kontrolu je potrebno neprestano obavljati – četiri su kategorije (vrste) kontrole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53244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6.4. KONTROLA MARKETINŠKIH ODLUKA MARKETINŠKIH AKTIVNOSTI</a:t>
            </a:r>
            <a:endParaRPr lang="hr-H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  <p:sp>
        <p:nvSpPr>
          <p:cNvPr id="6" name="Down Arrow 5"/>
          <p:cNvSpPr/>
          <p:nvPr/>
        </p:nvSpPr>
        <p:spPr>
          <a:xfrm>
            <a:off x="2339752" y="3068960"/>
            <a:ext cx="288032" cy="1152128"/>
          </a:xfrm>
          <a:prstGeom prst="downArrow">
            <a:avLst/>
          </a:prstGeom>
          <a:solidFill>
            <a:srgbClr val="F6E1F5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/>
          <p:cNvSpPr/>
          <p:nvPr/>
        </p:nvSpPr>
        <p:spPr>
          <a:xfrm>
            <a:off x="3851920" y="3068960"/>
            <a:ext cx="288032" cy="1152128"/>
          </a:xfrm>
          <a:prstGeom prst="downArrow">
            <a:avLst/>
          </a:prstGeom>
          <a:solidFill>
            <a:srgbClr val="F6E1F5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Down Arrow 7"/>
          <p:cNvSpPr/>
          <p:nvPr/>
        </p:nvSpPr>
        <p:spPr>
          <a:xfrm>
            <a:off x="5364088" y="3072150"/>
            <a:ext cx="288032" cy="1152128"/>
          </a:xfrm>
          <a:prstGeom prst="downArrow">
            <a:avLst/>
          </a:prstGeom>
          <a:solidFill>
            <a:srgbClr val="F6E1F5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Down Arrow 8"/>
          <p:cNvSpPr/>
          <p:nvPr/>
        </p:nvSpPr>
        <p:spPr>
          <a:xfrm>
            <a:off x="6704173" y="3068960"/>
            <a:ext cx="288032" cy="1152128"/>
          </a:xfrm>
          <a:prstGeom prst="downArrow">
            <a:avLst/>
          </a:prstGeom>
          <a:solidFill>
            <a:srgbClr val="F6E1F5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090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278105"/>
              </p:ext>
            </p:extLst>
          </p:nvPr>
        </p:nvGraphicFramePr>
        <p:xfrm>
          <a:off x="107504" y="1412776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604448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6.4. KONTROLA MARKETINŠKIH ODLUKA MARKETINŠKIH AKTIVNOSTI</a:t>
            </a:r>
            <a:endParaRPr lang="hr-H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608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76B584-A292-4C82-919B-77ED9CE9F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FFDC25-0C48-4BC9-862F-5745210CC5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E68D0D-9F55-4981-B051-6F9F80F57B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0BFBD3-33B4-4B8D-B01A-6CB28BB009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ECF170-CB9A-4913-B0F5-F818608257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09F2B3-6F67-4E6D-A7EB-A015EAD9A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CDB79F-FA87-4415-90A0-5F314DD6BF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D860C9-FAB2-4885-A7B0-697084A9E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EB66CF-BE95-4D78-ACF5-A6F848720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07E3BB-422A-48F8-B518-F995157A8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3E86A0-A8D6-4D18-96D7-74B9F6D6D3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C76D19-E088-4E62-B69C-314FB6A707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Strateška kontrola provodi se pod nadzorom</a:t>
            </a:r>
          </a:p>
          <a:p>
            <a:pPr lvl="1"/>
            <a:r>
              <a:rPr lang="hr-HR" dirty="0" smtClean="0"/>
              <a:t>menadžmenta</a:t>
            </a:r>
          </a:p>
          <a:p>
            <a:pPr lvl="1"/>
            <a:r>
              <a:rPr lang="hr-HR" dirty="0" smtClean="0"/>
              <a:t>marketinškog revizora</a:t>
            </a:r>
          </a:p>
          <a:p>
            <a:endParaRPr lang="hr-HR" dirty="0"/>
          </a:p>
          <a:p>
            <a:r>
              <a:rPr lang="hr-HR" dirty="0" smtClean="0"/>
              <a:t>Marketinška revizija je sustavno preispitivanje poslovnog marketinškog okruženja, ciljeva, strategija i aktivnosti s namjerom da se otkriju ključna strateška pitanja, problemska područja i povoljne prilike</a:t>
            </a:r>
            <a:endParaRPr lang="hr-H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6.4. KONTROLA MARKETINŠKIH ODLUKA MARKETINŠKIH AKTIVNOSTI</a:t>
            </a:r>
            <a:endParaRPr lang="hr-H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275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http://www.fasttrakauto.com/blog/wp-content/uploads/2013/02/Member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49080"/>
            <a:ext cx="3816424" cy="28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218884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Organizacija je </a:t>
            </a:r>
            <a:r>
              <a:rPr lang="hr-HR" dirty="0" smtClean="0"/>
              <a:t>svjesno </a:t>
            </a:r>
            <a:r>
              <a:rPr lang="hr-HR" dirty="0"/>
              <a:t>udruživanje ljudi kojima je cilj da dostupnim sredstvima dođu do uspješnih rezultata uz najmanji mogući napor i troškove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40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04446809"/>
              </p:ext>
            </p:extLst>
          </p:nvPr>
        </p:nvGraphicFramePr>
        <p:xfrm>
          <a:off x="827584" y="1628800"/>
          <a:ext cx="784887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49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115406"/>
              </p:ext>
            </p:extLst>
          </p:nvPr>
        </p:nvGraphicFramePr>
        <p:xfrm>
          <a:off x="331377" y="2780928"/>
          <a:ext cx="8229600" cy="31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Arrow 6"/>
          <p:cNvSpPr/>
          <p:nvPr/>
        </p:nvSpPr>
        <p:spPr>
          <a:xfrm>
            <a:off x="5940152" y="4579164"/>
            <a:ext cx="576064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ounded Rectangular Callout 7"/>
          <p:cNvSpPr/>
          <p:nvPr/>
        </p:nvSpPr>
        <p:spPr>
          <a:xfrm rot="351337">
            <a:off x="5969661" y="2539890"/>
            <a:ext cx="2816720" cy="722551"/>
          </a:xfrm>
          <a:prstGeom prst="wedgeRoundRectCallout">
            <a:avLst>
              <a:gd name="adj1" fmla="val -379"/>
              <a:gd name="adj2" fmla="val 8090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Organizacija na njih utječe i može ih kontrolirati.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 rot="21106650">
            <a:off x="276934" y="2489835"/>
            <a:ext cx="3221578" cy="858161"/>
          </a:xfrm>
          <a:prstGeom prst="wedgeRoundRectCallout">
            <a:avLst>
              <a:gd name="adj1" fmla="val 2661"/>
              <a:gd name="adj2" fmla="val 73323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Organizacija na njih ne  utječe i ne  može ih predvidjeti već im se samo može prilagoditi.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1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876116"/>
              </p:ext>
            </p:extLst>
          </p:nvPr>
        </p:nvGraphicFramePr>
        <p:xfrm>
          <a:off x="457200" y="1600200"/>
          <a:ext cx="8291264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81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599547"/>
              </p:ext>
            </p:extLst>
          </p:nvPr>
        </p:nvGraphicFramePr>
        <p:xfrm>
          <a:off x="179512" y="1412776"/>
          <a:ext cx="8820472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ular Callout 6"/>
          <p:cNvSpPr/>
          <p:nvPr/>
        </p:nvSpPr>
        <p:spPr>
          <a:xfrm rot="973991">
            <a:off x="7580046" y="371531"/>
            <a:ext cx="1430872" cy="858161"/>
          </a:xfrm>
          <a:prstGeom prst="wedgeRoundRectCallout">
            <a:avLst>
              <a:gd name="adj1" fmla="val -14318"/>
              <a:gd name="adj2" fmla="val 114094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UNUTARNJIČIMBENICI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638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852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925144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Decentralizacija </a:t>
            </a:r>
          </a:p>
          <a:p>
            <a:pPr lvl="1"/>
            <a:r>
              <a:rPr lang="hr-HR" dirty="0" smtClean="0"/>
              <a:t>donošenje odluka u većoj mjeri na nižim hijerarhijskim razinama u organizaciji</a:t>
            </a:r>
          </a:p>
          <a:p>
            <a:pPr lvl="1"/>
            <a:r>
              <a:rPr lang="hr-HR" dirty="0" smtClean="0"/>
              <a:t>nastojanje da se zaduženja i ovlasti u odlučivanju sve više rasprše unutar organizacijske strukture</a:t>
            </a:r>
          </a:p>
          <a:p>
            <a:endParaRPr lang="hr-HR" dirty="0"/>
          </a:p>
        </p:txBody>
      </p:sp>
      <p:pic>
        <p:nvPicPr>
          <p:cNvPr id="90114" name="Picture 2" descr="http://www.kaushik.net/avinash/wp-content/uploads/2014/01/centralized_decentralized_distributed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20888"/>
            <a:ext cx="449469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17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6"/>
          <p:cNvSpPr/>
          <p:nvPr/>
        </p:nvSpPr>
        <p:spPr>
          <a:xfrm rot="973991">
            <a:off x="7580046" y="371531"/>
            <a:ext cx="1430872" cy="858161"/>
          </a:xfrm>
          <a:prstGeom prst="wedgeRoundRectCallout">
            <a:avLst>
              <a:gd name="adj1" fmla="val -14318"/>
              <a:gd name="adj2" fmla="val 114094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VANJSKI ČIMBENICI </a:t>
            </a:r>
            <a:endParaRPr lang="hr-HR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748361"/>
              </p:ext>
            </p:extLst>
          </p:nvPr>
        </p:nvGraphicFramePr>
        <p:xfrm>
          <a:off x="179512" y="2636913"/>
          <a:ext cx="8568952" cy="4194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Okruženje  je sve izvan organizacije, a pruža joj resurse ili djeluje kao prilika/prijetnja budućem poslovanju</a:t>
            </a:r>
            <a:endParaRPr lang="hr-H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638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6.1. ČIMBENICI OBLIKOVANJA ORGANIZACIJE</a:t>
            </a:r>
            <a:endParaRPr lang="hr-HR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453336"/>
            <a:ext cx="4724400" cy="274320"/>
          </a:xfrm>
        </p:spPr>
        <p:txBody>
          <a:bodyPr/>
          <a:lstStyle/>
          <a:p>
            <a:pPr algn="r"/>
            <a:r>
              <a:rPr lang="hr-HR" dirty="0" smtClean="0"/>
              <a:t>Copyright © MATE d.o.o., Zagreb,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429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PPP_XBUSI_TXT_Missing_Pie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D08E55-19A4-4E8C-8093-1EBC7E9F8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TS101881348</Template>
  <TotalTime>11840</TotalTime>
  <Words>1372</Words>
  <Application>Microsoft Office PowerPoint</Application>
  <PresentationFormat>On-screen Show (4:3)</PresentationFormat>
  <Paragraphs>266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Candara</vt:lpstr>
      <vt:lpstr>PPP_XBUSI_TXT_Missing_Piece</vt:lpstr>
      <vt:lpstr>PowerPoint Presentation</vt:lpstr>
      <vt:lpstr>TEME CJELINE 6</vt:lpstr>
      <vt:lpstr>6.1. ČIMBENICI OBLIKOVANJA ORGANIZACIJE</vt:lpstr>
      <vt:lpstr>6.1. ČIMBENICI OBLIKOVANJA ORGANIZACIJE</vt:lpstr>
      <vt:lpstr>6.1. ČIMBENICI OBLIKOVANJA ORGANIZACIJE</vt:lpstr>
      <vt:lpstr>6.1. ČIMBENICI OBLIKOVANJA ORGANIZACIJE</vt:lpstr>
      <vt:lpstr>6.1. ČIMBENICI OBLIKOVANJA ORGANIZACIJE</vt:lpstr>
      <vt:lpstr>6.1. ČIMBENICI OBLIKOVANJA ORGANIZACIJE</vt:lpstr>
      <vt:lpstr>6.1. ČIMBENICI OBLIKOVANJA ORGANIZACIJE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6.2. MODALITETI ORGANIZACIJE MARKETINGA</vt:lpstr>
      <vt:lpstr>6.3.  MARKETINŠKA KONTROLA I PROCES NJEZINE PROVEDBE</vt:lpstr>
      <vt:lpstr>6.3.  MARKETINŠKA KONTROLA I PROCES NJEZINE PROVEDBE</vt:lpstr>
      <vt:lpstr>6.3.  MARKETINŠKA KONTROLA I PROCES NJEZINE PROVEDBE</vt:lpstr>
      <vt:lpstr>6.3.  MARKETINŠKA KONTROLA I PROCES NJEZINE PROVEDBE</vt:lpstr>
      <vt:lpstr>6.3.  MARKETINŠKA KONTROLA I PROCES NJEZINE PROVEDBE</vt:lpstr>
      <vt:lpstr>6.4. KONTROLA MARKETINŠKIH ODLUKA MARKETINŠKIH AKTIVNOSTI</vt:lpstr>
      <vt:lpstr>6.4. KONTROLA MARKETINŠKIH ODLUKA MARKETINŠKIH AKTIVNOSTI</vt:lpstr>
      <vt:lpstr>6.4. KONTROLA MARKETINŠKIH ODLUKA MARKETINŠKIH AKTIVNOSTI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 Arambašić</dc:creator>
  <cp:keywords/>
  <dc:description>2010 puzzle piece powerpoint template from presentationpro.com</dc:description>
  <cp:lastModifiedBy>Sanja Arambašić</cp:lastModifiedBy>
  <cp:revision>165</cp:revision>
  <dcterms:created xsi:type="dcterms:W3CDTF">2014-05-14T12:23:17Z</dcterms:created>
  <dcterms:modified xsi:type="dcterms:W3CDTF">2014-06-22T14:57:38Z</dcterms:modified>
  <cp:category>2010 business concepts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TC018813489991</vt:lpwstr>
  </property>
</Properties>
</file>